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258" r:id="rId4"/>
    <p:sldId id="260" r:id="rId5"/>
    <p:sldId id="261" r:id="rId6"/>
    <p:sldId id="262" r:id="rId7"/>
    <p:sldId id="263" r:id="rId8"/>
    <p:sldId id="267" r:id="rId9"/>
    <p:sldId id="269" r:id="rId10"/>
    <p:sldId id="271" r:id="rId11"/>
    <p:sldId id="273" r:id="rId12"/>
    <p:sldId id="275" r:id="rId13"/>
    <p:sldId id="277" r:id="rId14"/>
    <p:sldId id="279" r:id="rId15"/>
    <p:sldId id="281" r:id="rId16"/>
    <p:sldId id="283" r:id="rId17"/>
    <p:sldId id="285" r:id="rId18"/>
    <p:sldId id="287" r:id="rId19"/>
    <p:sldId id="289" r:id="rId20"/>
    <p:sldId id="307" r:id="rId21"/>
    <p:sldId id="291" r:id="rId22"/>
    <p:sldId id="313" r:id="rId23"/>
    <p:sldId id="318" r:id="rId24"/>
    <p:sldId id="293" r:id="rId25"/>
    <p:sldId id="295" r:id="rId26"/>
    <p:sldId id="312" r:id="rId27"/>
    <p:sldId id="314" r:id="rId28"/>
    <p:sldId id="315" r:id="rId29"/>
    <p:sldId id="298" r:id="rId30"/>
    <p:sldId id="299" r:id="rId31"/>
    <p:sldId id="300" r:id="rId32"/>
    <p:sldId id="301" r:id="rId33"/>
    <p:sldId id="302" r:id="rId34"/>
    <p:sldId id="308" r:id="rId35"/>
    <p:sldId id="309" r:id="rId36"/>
    <p:sldId id="310" r:id="rId37"/>
    <p:sldId id="311" r:id="rId38"/>
    <p:sldId id="316" r:id="rId39"/>
    <p:sldId id="317" r:id="rId40"/>
    <p:sldId id="319" r:id="rId41"/>
    <p:sldId id="320" r:id="rId42"/>
    <p:sldId id="321" r:id="rId43"/>
    <p:sldId id="322" r:id="rId44"/>
    <p:sldId id="325" r:id="rId45"/>
    <p:sldId id="323" r:id="rId46"/>
    <p:sldId id="327" r:id="rId47"/>
    <p:sldId id="326" r:id="rId48"/>
    <p:sldId id="324" r:id="rId49"/>
    <p:sldId id="328" r:id="rId50"/>
  </p:sldIdLst>
  <p:sldSz cx="9906000" cy="6858000" type="A4"/>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0" autoAdjust="0"/>
    <p:restoredTop sz="94660"/>
  </p:normalViewPr>
  <p:slideViewPr>
    <p:cSldViewPr>
      <p:cViewPr varScale="1">
        <p:scale>
          <a:sx n="66" d="100"/>
          <a:sy n="66" d="100"/>
        </p:scale>
        <p:origin x="1470" y="54"/>
      </p:cViewPr>
      <p:guideLst>
        <p:guide orient="horz" pos="2160"/>
        <p:guide pos="3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CE734C-128D-4A00-A31F-551C7D8A252C}"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04D9452-E44E-4B1E-A932-D16AF69AD50F}">
      <dgm:prSet phldrT="[Text]"/>
      <dgm:spPr/>
      <dgm:t>
        <a:bodyPr/>
        <a:lstStyle/>
        <a:p>
          <a:r>
            <a:rPr lang="en-US" dirty="0">
              <a:latin typeface="Times New Roman" pitchFamily="18" charset="0"/>
              <a:cs typeface="Times New Roman" pitchFamily="18" charset="0"/>
            </a:rPr>
            <a:t> General Manager</a:t>
          </a:r>
        </a:p>
      </dgm:t>
    </dgm:pt>
    <dgm:pt modelId="{AC468E88-89D5-4F87-B29B-7448ABA47DD0}" type="parTrans" cxnId="{83638052-CC6B-4DE3-935F-1548E14BD966}">
      <dgm:prSet/>
      <dgm:spPr/>
      <dgm:t>
        <a:bodyPr/>
        <a:lstStyle/>
        <a:p>
          <a:endParaRPr lang="en-US"/>
        </a:p>
      </dgm:t>
    </dgm:pt>
    <dgm:pt modelId="{4BCC721B-77CE-4F7E-BE9E-A718B53A0280}" type="sibTrans" cxnId="{83638052-CC6B-4DE3-935F-1548E14BD966}">
      <dgm:prSet/>
      <dgm:spPr/>
      <dgm:t>
        <a:bodyPr/>
        <a:lstStyle/>
        <a:p>
          <a:endParaRPr lang="en-US"/>
        </a:p>
      </dgm:t>
    </dgm:pt>
    <dgm:pt modelId="{25E9093B-CEA1-425C-8978-94E7FEB2650D}" type="asst">
      <dgm:prSet phldrT="[Text]"/>
      <dgm:spPr/>
      <dgm:t>
        <a:bodyPr/>
        <a:lstStyle/>
        <a:p>
          <a:r>
            <a:rPr lang="en-US" dirty="0" smtClean="0">
              <a:latin typeface="Times New Roman" pitchFamily="18" charset="0"/>
              <a:cs typeface="Times New Roman" pitchFamily="18" charset="0"/>
            </a:rPr>
            <a:t>Administration</a:t>
          </a:r>
          <a:endParaRPr lang="en-US" dirty="0">
            <a:latin typeface="Times New Roman" pitchFamily="18" charset="0"/>
            <a:cs typeface="Times New Roman" pitchFamily="18" charset="0"/>
          </a:endParaRPr>
        </a:p>
      </dgm:t>
    </dgm:pt>
    <dgm:pt modelId="{E07197F4-07E5-48FE-A5EF-FA328055D87A}" type="parTrans" cxnId="{1113935A-A3F8-4948-BE12-F8268D5AE6E3}">
      <dgm:prSet/>
      <dgm:spPr/>
      <dgm:t>
        <a:bodyPr/>
        <a:lstStyle/>
        <a:p>
          <a:endParaRPr lang="en-US"/>
        </a:p>
      </dgm:t>
    </dgm:pt>
    <dgm:pt modelId="{35328B54-FCCB-4E26-9569-22161DAAB115}" type="sibTrans" cxnId="{1113935A-A3F8-4948-BE12-F8268D5AE6E3}">
      <dgm:prSet/>
      <dgm:spPr/>
      <dgm:t>
        <a:bodyPr/>
        <a:lstStyle/>
        <a:p>
          <a:endParaRPr lang="en-US"/>
        </a:p>
      </dgm:t>
    </dgm:pt>
    <dgm:pt modelId="{00B6297D-5ACB-4E77-9CFA-0AB57DBD216E}" type="asst">
      <dgm:prSet/>
      <dgm:spPr/>
      <dgm:t>
        <a:bodyPr/>
        <a:lstStyle/>
        <a:p>
          <a:r>
            <a:rPr lang="en-US" dirty="0" smtClean="0">
              <a:latin typeface="Times New Roman" pitchFamily="18" charset="0"/>
              <a:cs typeface="Times New Roman" pitchFamily="18" charset="0"/>
            </a:rPr>
            <a:t>Projects</a:t>
          </a:r>
          <a:endParaRPr lang="en-US" dirty="0">
            <a:latin typeface="Times New Roman" pitchFamily="18" charset="0"/>
            <a:cs typeface="Times New Roman" pitchFamily="18" charset="0"/>
          </a:endParaRPr>
        </a:p>
      </dgm:t>
    </dgm:pt>
    <dgm:pt modelId="{42720802-D71D-4C41-ACC3-1928845EAECD}" type="parTrans" cxnId="{5FF3AE70-CC6C-4E36-A114-F58245CB42A2}">
      <dgm:prSet/>
      <dgm:spPr/>
      <dgm:t>
        <a:bodyPr/>
        <a:lstStyle/>
        <a:p>
          <a:endParaRPr lang="en-US"/>
        </a:p>
      </dgm:t>
    </dgm:pt>
    <dgm:pt modelId="{355E9BD8-ABDA-415C-B4FF-BDF551D692DC}" type="sibTrans" cxnId="{5FF3AE70-CC6C-4E36-A114-F58245CB42A2}">
      <dgm:prSet/>
      <dgm:spPr/>
      <dgm:t>
        <a:bodyPr/>
        <a:lstStyle/>
        <a:p>
          <a:endParaRPr lang="en-US"/>
        </a:p>
      </dgm:t>
    </dgm:pt>
    <dgm:pt modelId="{9EBA7A36-5146-4332-B55E-584E838FD8FB}" type="asst">
      <dgm:prSet/>
      <dgm:spPr/>
      <dgm:t>
        <a:bodyPr/>
        <a:lstStyle/>
        <a:p>
          <a:r>
            <a:rPr lang="en-US" dirty="0">
              <a:latin typeface="Times New Roman" pitchFamily="18" charset="0"/>
              <a:cs typeface="Times New Roman" pitchFamily="18" charset="0"/>
            </a:rPr>
            <a:t>Secretary</a:t>
          </a:r>
        </a:p>
      </dgm:t>
    </dgm:pt>
    <dgm:pt modelId="{12920AAA-A3EB-4EF6-9F22-E6519811AE06}" type="parTrans" cxnId="{0AF0BB0D-90BC-4016-9148-AEA165177723}">
      <dgm:prSet/>
      <dgm:spPr/>
      <dgm:t>
        <a:bodyPr/>
        <a:lstStyle/>
        <a:p>
          <a:endParaRPr lang="en-US"/>
        </a:p>
      </dgm:t>
    </dgm:pt>
    <dgm:pt modelId="{D30D9F59-C16A-4087-816D-1F2AE5743A26}" type="sibTrans" cxnId="{0AF0BB0D-90BC-4016-9148-AEA165177723}">
      <dgm:prSet/>
      <dgm:spPr/>
      <dgm:t>
        <a:bodyPr/>
        <a:lstStyle/>
        <a:p>
          <a:endParaRPr lang="en-US"/>
        </a:p>
      </dgm:t>
    </dgm:pt>
    <dgm:pt modelId="{2D7AAAA4-E7D2-4157-8D34-E8C13AFA6B6F}" type="asst">
      <dgm:prSet/>
      <dgm:spPr/>
      <dgm:t>
        <a:bodyPr/>
        <a:lstStyle/>
        <a:p>
          <a:r>
            <a:rPr lang="en-US" dirty="0">
              <a:latin typeface="Times New Roman" pitchFamily="18" charset="0"/>
              <a:cs typeface="Times New Roman" pitchFamily="18" charset="0"/>
            </a:rPr>
            <a:t>Accounts</a:t>
          </a:r>
        </a:p>
      </dgm:t>
    </dgm:pt>
    <dgm:pt modelId="{C9B3AFF9-061E-48BC-B588-891B109E04E2}" type="parTrans" cxnId="{AD5EA328-095D-4F7A-886A-43A352D4B201}">
      <dgm:prSet/>
      <dgm:spPr/>
      <dgm:t>
        <a:bodyPr/>
        <a:lstStyle/>
        <a:p>
          <a:endParaRPr lang="en-US"/>
        </a:p>
      </dgm:t>
    </dgm:pt>
    <dgm:pt modelId="{1ED9600F-7CCD-404F-B9A0-68A17134D989}" type="sibTrans" cxnId="{AD5EA328-095D-4F7A-886A-43A352D4B201}">
      <dgm:prSet/>
      <dgm:spPr/>
      <dgm:t>
        <a:bodyPr/>
        <a:lstStyle/>
        <a:p>
          <a:endParaRPr lang="en-US"/>
        </a:p>
      </dgm:t>
    </dgm:pt>
    <dgm:pt modelId="{BE933FD0-B252-4B78-A64A-966F5060F470}" type="asst">
      <dgm:prSet/>
      <dgm:spPr/>
      <dgm:t>
        <a:bodyPr/>
        <a:lstStyle/>
        <a:p>
          <a:r>
            <a:rPr lang="en-US" dirty="0">
              <a:latin typeface="Times New Roman" pitchFamily="18" charset="0"/>
              <a:cs typeface="Times New Roman" pitchFamily="18" charset="0"/>
            </a:rPr>
            <a:t>Drivers</a:t>
          </a:r>
        </a:p>
      </dgm:t>
    </dgm:pt>
    <dgm:pt modelId="{0D5A8EE2-4976-4A98-80FF-54A62769E307}" type="parTrans" cxnId="{CA25CAC6-BDA0-4AF8-BA6B-7AC9AD79250B}">
      <dgm:prSet/>
      <dgm:spPr/>
      <dgm:t>
        <a:bodyPr/>
        <a:lstStyle/>
        <a:p>
          <a:endParaRPr lang="en-US"/>
        </a:p>
      </dgm:t>
    </dgm:pt>
    <dgm:pt modelId="{FB935DC0-A2E8-4625-914A-D19A2934E496}" type="sibTrans" cxnId="{CA25CAC6-BDA0-4AF8-BA6B-7AC9AD79250B}">
      <dgm:prSet/>
      <dgm:spPr/>
      <dgm:t>
        <a:bodyPr/>
        <a:lstStyle/>
        <a:p>
          <a:endParaRPr lang="en-US"/>
        </a:p>
      </dgm:t>
    </dgm:pt>
    <dgm:pt modelId="{EFE52987-3EF1-4D1E-9E7E-D76AFDCF5819}" type="asst">
      <dgm:prSet/>
      <dgm:spPr/>
      <dgm:t>
        <a:bodyPr/>
        <a:lstStyle/>
        <a:p>
          <a:r>
            <a:rPr lang="en-US" dirty="0">
              <a:latin typeface="Times New Roman" pitchFamily="18" charset="0"/>
              <a:cs typeface="Times New Roman" pitchFamily="18" charset="0"/>
            </a:rPr>
            <a:t>Office </a:t>
          </a:r>
          <a:r>
            <a:rPr lang="en-US" dirty="0" smtClean="0">
              <a:latin typeface="Times New Roman" pitchFamily="18" charset="0"/>
              <a:cs typeface="Times New Roman" pitchFamily="18" charset="0"/>
            </a:rPr>
            <a:t>Clerks</a:t>
          </a:r>
          <a:endParaRPr lang="en-US" dirty="0">
            <a:latin typeface="Times New Roman" pitchFamily="18" charset="0"/>
            <a:cs typeface="Times New Roman" pitchFamily="18" charset="0"/>
          </a:endParaRPr>
        </a:p>
      </dgm:t>
    </dgm:pt>
    <dgm:pt modelId="{5173FA31-FB39-46BE-82EC-73C80A5EB609}" type="parTrans" cxnId="{1EED2FDD-23B5-415E-B7E9-367B2295AFA6}">
      <dgm:prSet/>
      <dgm:spPr/>
      <dgm:t>
        <a:bodyPr/>
        <a:lstStyle/>
        <a:p>
          <a:endParaRPr lang="en-US"/>
        </a:p>
      </dgm:t>
    </dgm:pt>
    <dgm:pt modelId="{4B792A88-13B6-4ADF-819F-2AED1F24A949}" type="sibTrans" cxnId="{1EED2FDD-23B5-415E-B7E9-367B2295AFA6}">
      <dgm:prSet/>
      <dgm:spPr/>
      <dgm:t>
        <a:bodyPr/>
        <a:lstStyle/>
        <a:p>
          <a:endParaRPr lang="en-US"/>
        </a:p>
      </dgm:t>
    </dgm:pt>
    <dgm:pt modelId="{C0DF92E6-324F-44F0-BFA4-FB7EA094AA29}" type="asst">
      <dgm:prSet/>
      <dgm:spPr/>
      <dgm:t>
        <a:bodyPr/>
        <a:lstStyle/>
        <a:p>
          <a:r>
            <a:rPr lang="en-US" dirty="0">
              <a:latin typeface="Times New Roman" pitchFamily="18" charset="0"/>
              <a:cs typeface="Times New Roman" pitchFamily="18" charset="0"/>
            </a:rPr>
            <a:t>Purchase</a:t>
          </a:r>
        </a:p>
      </dgm:t>
    </dgm:pt>
    <dgm:pt modelId="{81DD06DC-9AF2-424B-92E5-3A2EC5EF3B1E}" type="parTrans" cxnId="{ACB2EDAC-5E07-4A6A-84BD-37592D6713F1}">
      <dgm:prSet/>
      <dgm:spPr/>
      <dgm:t>
        <a:bodyPr/>
        <a:lstStyle/>
        <a:p>
          <a:endParaRPr lang="en-US"/>
        </a:p>
      </dgm:t>
    </dgm:pt>
    <dgm:pt modelId="{6EAF3162-BB4A-4C50-AB09-841E1CBB1DCC}" type="sibTrans" cxnId="{ACB2EDAC-5E07-4A6A-84BD-37592D6713F1}">
      <dgm:prSet/>
      <dgm:spPr/>
      <dgm:t>
        <a:bodyPr/>
        <a:lstStyle/>
        <a:p>
          <a:endParaRPr lang="en-US"/>
        </a:p>
      </dgm:t>
    </dgm:pt>
    <dgm:pt modelId="{1C78815E-B7B8-4A84-9579-FE6689AD8339}">
      <dgm:prSet/>
      <dgm:spPr/>
      <dgm:t>
        <a:bodyPr/>
        <a:lstStyle/>
        <a:p>
          <a:r>
            <a:rPr lang="en-US" dirty="0" smtClean="0">
              <a:latin typeface="Times New Roman" pitchFamily="18" charset="0"/>
              <a:cs typeface="Times New Roman" pitchFamily="18" charset="0"/>
            </a:rPr>
            <a:t>Project Manager</a:t>
          </a:r>
          <a:endParaRPr lang="en-US" dirty="0">
            <a:latin typeface="Times New Roman" pitchFamily="18" charset="0"/>
            <a:cs typeface="Times New Roman" pitchFamily="18" charset="0"/>
          </a:endParaRPr>
        </a:p>
      </dgm:t>
    </dgm:pt>
    <dgm:pt modelId="{73303241-D9B7-47BC-A9D1-6C8B98CEC9A2}" type="parTrans" cxnId="{21A9CA6D-AA6C-4EFD-BE12-ACDC010813AB}">
      <dgm:prSet/>
      <dgm:spPr/>
      <dgm:t>
        <a:bodyPr/>
        <a:lstStyle/>
        <a:p>
          <a:endParaRPr lang="en-US"/>
        </a:p>
      </dgm:t>
    </dgm:pt>
    <dgm:pt modelId="{B8C91569-CE6B-4F97-82A9-C8A27A4EFD36}" type="sibTrans" cxnId="{21A9CA6D-AA6C-4EFD-BE12-ACDC010813AB}">
      <dgm:prSet/>
      <dgm:spPr/>
      <dgm:t>
        <a:bodyPr/>
        <a:lstStyle/>
        <a:p>
          <a:endParaRPr lang="en-US"/>
        </a:p>
      </dgm:t>
    </dgm:pt>
    <dgm:pt modelId="{880DEEDE-40E3-4613-99AE-FF5B116ED32B}" type="asst">
      <dgm:prSet/>
      <dgm:spPr/>
      <dgm:t>
        <a:bodyPr/>
        <a:lstStyle/>
        <a:p>
          <a:r>
            <a:rPr lang="en-US" dirty="0" smtClean="0">
              <a:latin typeface="Times New Roman" pitchFamily="18" charset="0"/>
              <a:cs typeface="Times New Roman" pitchFamily="18" charset="0"/>
            </a:rPr>
            <a:t>Civil</a:t>
          </a:r>
          <a:endParaRPr lang="en-US" dirty="0">
            <a:latin typeface="Times New Roman" pitchFamily="18" charset="0"/>
            <a:cs typeface="Times New Roman" pitchFamily="18" charset="0"/>
          </a:endParaRPr>
        </a:p>
      </dgm:t>
    </dgm:pt>
    <dgm:pt modelId="{E222F252-F842-4CAB-BED9-359022DD9C66}" type="parTrans" cxnId="{4221ACC7-E172-4423-AEE5-7FC91B85642B}">
      <dgm:prSet/>
      <dgm:spPr/>
      <dgm:t>
        <a:bodyPr/>
        <a:lstStyle/>
        <a:p>
          <a:endParaRPr lang="en-US"/>
        </a:p>
      </dgm:t>
    </dgm:pt>
    <dgm:pt modelId="{51B3ABC9-4576-4F15-BE82-F79D81C0CDAB}" type="sibTrans" cxnId="{4221ACC7-E172-4423-AEE5-7FC91B85642B}">
      <dgm:prSet/>
      <dgm:spPr/>
      <dgm:t>
        <a:bodyPr/>
        <a:lstStyle/>
        <a:p>
          <a:endParaRPr lang="en-US"/>
        </a:p>
      </dgm:t>
    </dgm:pt>
    <dgm:pt modelId="{6B2365A9-2900-40DA-A680-DF0E6F7EB21D}" type="asst">
      <dgm:prSet/>
      <dgm:spPr/>
      <dgm:t>
        <a:bodyPr/>
        <a:lstStyle/>
        <a:p>
          <a:r>
            <a:rPr lang="en-US" dirty="0" smtClean="0">
              <a:latin typeface="Times New Roman" pitchFamily="18" charset="0"/>
              <a:cs typeface="Times New Roman" pitchFamily="18" charset="0"/>
            </a:rPr>
            <a:t>Electrical</a:t>
          </a:r>
          <a:endParaRPr lang="en-US" dirty="0">
            <a:latin typeface="Times New Roman" pitchFamily="18" charset="0"/>
            <a:cs typeface="Times New Roman" pitchFamily="18" charset="0"/>
          </a:endParaRPr>
        </a:p>
      </dgm:t>
    </dgm:pt>
    <dgm:pt modelId="{04EDD0CF-F9EC-436F-BFD4-3136FDB1D693}" type="parTrans" cxnId="{6C789551-CB20-49F1-9E49-1A9C1FE4D064}">
      <dgm:prSet/>
      <dgm:spPr/>
      <dgm:t>
        <a:bodyPr/>
        <a:lstStyle/>
        <a:p>
          <a:endParaRPr lang="en-US"/>
        </a:p>
      </dgm:t>
    </dgm:pt>
    <dgm:pt modelId="{4D85E755-0A50-4D81-81BF-C60FE8B61B33}" type="sibTrans" cxnId="{6C789551-CB20-49F1-9E49-1A9C1FE4D064}">
      <dgm:prSet/>
      <dgm:spPr/>
      <dgm:t>
        <a:bodyPr/>
        <a:lstStyle/>
        <a:p>
          <a:endParaRPr lang="en-US"/>
        </a:p>
      </dgm:t>
    </dgm:pt>
    <dgm:pt modelId="{F48F19F9-DD24-4B2F-B3B9-E31C3E73D918}" type="asst">
      <dgm:prSet/>
      <dgm:spPr/>
      <dgm:t>
        <a:bodyPr/>
        <a:lstStyle/>
        <a:p>
          <a:r>
            <a:rPr lang="en-US" dirty="0" smtClean="0">
              <a:latin typeface="Times New Roman" pitchFamily="18" charset="0"/>
              <a:cs typeface="Times New Roman" pitchFamily="18" charset="0"/>
            </a:rPr>
            <a:t>HVAC</a:t>
          </a:r>
          <a:endParaRPr lang="en-US" dirty="0">
            <a:latin typeface="Times New Roman" pitchFamily="18" charset="0"/>
            <a:cs typeface="Times New Roman" pitchFamily="18" charset="0"/>
          </a:endParaRPr>
        </a:p>
      </dgm:t>
    </dgm:pt>
    <dgm:pt modelId="{2480F6B3-D121-467E-AE8F-2304D9DC4AF2}" type="parTrans" cxnId="{4372C614-5877-4A67-8D97-C03A306EFF7E}">
      <dgm:prSet/>
      <dgm:spPr/>
      <dgm:t>
        <a:bodyPr/>
        <a:lstStyle/>
        <a:p>
          <a:endParaRPr lang="en-US"/>
        </a:p>
      </dgm:t>
    </dgm:pt>
    <dgm:pt modelId="{F1F53E42-7284-452A-A264-6696952840C1}" type="sibTrans" cxnId="{4372C614-5877-4A67-8D97-C03A306EFF7E}">
      <dgm:prSet/>
      <dgm:spPr/>
      <dgm:t>
        <a:bodyPr/>
        <a:lstStyle/>
        <a:p>
          <a:endParaRPr lang="en-US"/>
        </a:p>
      </dgm:t>
    </dgm:pt>
    <dgm:pt modelId="{82E5C203-3E75-4AAB-86E1-956AAEE6840A}" type="asst">
      <dgm:prSet/>
      <dgm:spPr/>
      <dgm:t>
        <a:bodyPr/>
        <a:lstStyle/>
        <a:p>
          <a:r>
            <a:rPr lang="en-US" dirty="0" smtClean="0">
              <a:latin typeface="Times New Roman" pitchFamily="18" charset="0"/>
              <a:cs typeface="Times New Roman" pitchFamily="18" charset="0"/>
            </a:rPr>
            <a:t>Plumbing</a:t>
          </a:r>
          <a:endParaRPr lang="en-US" dirty="0">
            <a:latin typeface="Times New Roman" pitchFamily="18" charset="0"/>
            <a:cs typeface="Times New Roman" pitchFamily="18" charset="0"/>
          </a:endParaRPr>
        </a:p>
      </dgm:t>
    </dgm:pt>
    <dgm:pt modelId="{05E3BEBE-491D-4F1C-A25C-07AD9FC7FDF3}" type="parTrans" cxnId="{2A095760-B7A0-47CA-A474-DB96D22968FE}">
      <dgm:prSet/>
      <dgm:spPr/>
      <dgm:t>
        <a:bodyPr/>
        <a:lstStyle/>
        <a:p>
          <a:endParaRPr lang="en-US"/>
        </a:p>
      </dgm:t>
    </dgm:pt>
    <dgm:pt modelId="{5D19539F-0688-48EE-AEFC-69AB50EED80F}" type="sibTrans" cxnId="{2A095760-B7A0-47CA-A474-DB96D22968FE}">
      <dgm:prSet/>
      <dgm:spPr/>
      <dgm:t>
        <a:bodyPr/>
        <a:lstStyle/>
        <a:p>
          <a:endParaRPr lang="en-US"/>
        </a:p>
      </dgm:t>
    </dgm:pt>
    <dgm:pt modelId="{A30D9143-15E1-45CF-BB0F-45E8C4CF45E3}">
      <dgm:prSet/>
      <dgm:spPr/>
      <dgm:t>
        <a:bodyPr/>
        <a:lstStyle/>
        <a:p>
          <a:r>
            <a:rPr lang="en-US" dirty="0" smtClean="0">
              <a:latin typeface="Times New Roman" pitchFamily="18" charset="0"/>
              <a:cs typeface="Times New Roman" pitchFamily="18" charset="0"/>
            </a:rPr>
            <a:t>Foreman</a:t>
          </a:r>
          <a:endParaRPr lang="en-US" dirty="0">
            <a:latin typeface="Times New Roman" pitchFamily="18" charset="0"/>
            <a:cs typeface="Times New Roman" pitchFamily="18" charset="0"/>
          </a:endParaRPr>
        </a:p>
      </dgm:t>
    </dgm:pt>
    <dgm:pt modelId="{E1FB2576-BCC6-432B-81C3-6BF89FB9E310}" type="parTrans" cxnId="{DE6CE2D0-07C8-431C-8E08-05740CE16E14}">
      <dgm:prSet/>
      <dgm:spPr/>
      <dgm:t>
        <a:bodyPr/>
        <a:lstStyle/>
        <a:p>
          <a:endParaRPr lang="en-US"/>
        </a:p>
      </dgm:t>
    </dgm:pt>
    <dgm:pt modelId="{D227C687-F0B7-47A8-800B-7332D4CB21C8}" type="sibTrans" cxnId="{DE6CE2D0-07C8-431C-8E08-05740CE16E14}">
      <dgm:prSet/>
      <dgm:spPr/>
      <dgm:t>
        <a:bodyPr/>
        <a:lstStyle/>
        <a:p>
          <a:endParaRPr lang="en-US"/>
        </a:p>
      </dgm:t>
    </dgm:pt>
    <dgm:pt modelId="{068AE765-E020-4188-8E96-102527A510CE}">
      <dgm:prSet/>
      <dgm:spPr/>
      <dgm:t>
        <a:bodyPr/>
        <a:lstStyle/>
        <a:p>
          <a:r>
            <a:rPr lang="en-US" dirty="0" smtClean="0">
              <a:latin typeface="Times New Roman" pitchFamily="18" charset="0"/>
              <a:cs typeface="Times New Roman" pitchFamily="18" charset="0"/>
            </a:rPr>
            <a:t>Painters</a:t>
          </a:r>
          <a:endParaRPr lang="en-US" dirty="0">
            <a:latin typeface="Times New Roman" pitchFamily="18" charset="0"/>
            <a:cs typeface="Times New Roman" pitchFamily="18" charset="0"/>
          </a:endParaRPr>
        </a:p>
      </dgm:t>
    </dgm:pt>
    <dgm:pt modelId="{D109BD21-27DF-4879-AC22-1801010D0542}" type="parTrans" cxnId="{4153295A-6F19-45E5-9DD0-AADFE53432CD}">
      <dgm:prSet/>
      <dgm:spPr/>
      <dgm:t>
        <a:bodyPr/>
        <a:lstStyle/>
        <a:p>
          <a:endParaRPr lang="en-US"/>
        </a:p>
      </dgm:t>
    </dgm:pt>
    <dgm:pt modelId="{03CD5FDA-4026-4842-A52C-30020AED23F0}" type="sibTrans" cxnId="{4153295A-6F19-45E5-9DD0-AADFE53432CD}">
      <dgm:prSet/>
      <dgm:spPr/>
      <dgm:t>
        <a:bodyPr/>
        <a:lstStyle/>
        <a:p>
          <a:endParaRPr lang="en-US"/>
        </a:p>
      </dgm:t>
    </dgm:pt>
    <dgm:pt modelId="{D4D0576E-511F-41C1-B6C5-A02665EBEBEA}">
      <dgm:prSet/>
      <dgm:spPr/>
      <dgm:t>
        <a:bodyPr/>
        <a:lstStyle/>
        <a:p>
          <a:r>
            <a:rPr lang="en-US" dirty="0" smtClean="0">
              <a:latin typeface="Times New Roman" pitchFamily="18" charset="0"/>
              <a:cs typeface="Times New Roman" pitchFamily="18" charset="0"/>
            </a:rPr>
            <a:t>Masons</a:t>
          </a:r>
          <a:endParaRPr lang="en-US" dirty="0">
            <a:latin typeface="Times New Roman" pitchFamily="18" charset="0"/>
            <a:cs typeface="Times New Roman" pitchFamily="18" charset="0"/>
          </a:endParaRPr>
        </a:p>
      </dgm:t>
    </dgm:pt>
    <dgm:pt modelId="{FBB43D20-4FF5-4F66-B860-219E9BFDC39E}" type="parTrans" cxnId="{6C4F990C-F5A2-4653-815E-BBB5DF251AB0}">
      <dgm:prSet/>
      <dgm:spPr/>
      <dgm:t>
        <a:bodyPr/>
        <a:lstStyle/>
        <a:p>
          <a:endParaRPr lang="en-US"/>
        </a:p>
      </dgm:t>
    </dgm:pt>
    <dgm:pt modelId="{73A1E52D-9ADC-428F-9AFC-7CD2652FBEB4}" type="sibTrans" cxnId="{6C4F990C-F5A2-4653-815E-BBB5DF251AB0}">
      <dgm:prSet/>
      <dgm:spPr/>
      <dgm:t>
        <a:bodyPr/>
        <a:lstStyle/>
        <a:p>
          <a:endParaRPr lang="en-US"/>
        </a:p>
      </dgm:t>
    </dgm:pt>
    <dgm:pt modelId="{984ED06B-5F4F-4140-8844-57ECDCDD9492}">
      <dgm:prSet/>
      <dgm:spPr/>
      <dgm:t>
        <a:bodyPr/>
        <a:lstStyle/>
        <a:p>
          <a:r>
            <a:rPr lang="en-US" dirty="0" smtClean="0">
              <a:latin typeface="Times New Roman" pitchFamily="18" charset="0"/>
              <a:cs typeface="Times New Roman" pitchFamily="18" charset="0"/>
            </a:rPr>
            <a:t>Carpenters</a:t>
          </a:r>
          <a:endParaRPr lang="en-US" dirty="0">
            <a:latin typeface="Times New Roman" pitchFamily="18" charset="0"/>
            <a:cs typeface="Times New Roman" pitchFamily="18" charset="0"/>
          </a:endParaRPr>
        </a:p>
      </dgm:t>
    </dgm:pt>
    <dgm:pt modelId="{3B7A588E-1842-4E67-B791-A7BB453EE103}" type="parTrans" cxnId="{046C4E8D-EB21-4DCD-B365-B5D21C34707C}">
      <dgm:prSet/>
      <dgm:spPr/>
      <dgm:t>
        <a:bodyPr/>
        <a:lstStyle/>
        <a:p>
          <a:endParaRPr lang="en-US"/>
        </a:p>
      </dgm:t>
    </dgm:pt>
    <dgm:pt modelId="{5F24F0E2-7E8A-4873-8E3A-57C16EA5E7C7}" type="sibTrans" cxnId="{046C4E8D-EB21-4DCD-B365-B5D21C34707C}">
      <dgm:prSet/>
      <dgm:spPr/>
      <dgm:t>
        <a:bodyPr/>
        <a:lstStyle/>
        <a:p>
          <a:endParaRPr lang="en-US"/>
        </a:p>
      </dgm:t>
    </dgm:pt>
    <dgm:pt modelId="{F7EB52C2-1F92-447D-8C24-3D7B490FFE12}">
      <dgm:prSet/>
      <dgm:spPr/>
      <dgm:t>
        <a:bodyPr/>
        <a:lstStyle/>
        <a:p>
          <a:r>
            <a:rPr lang="en-US" dirty="0" smtClean="0">
              <a:latin typeface="Times New Roman" pitchFamily="18" charset="0"/>
              <a:cs typeface="Times New Roman" pitchFamily="18" charset="0"/>
            </a:rPr>
            <a:t>Safety Officer</a:t>
          </a:r>
          <a:endParaRPr lang="en-US" dirty="0">
            <a:latin typeface="Times New Roman" pitchFamily="18" charset="0"/>
            <a:cs typeface="Times New Roman" pitchFamily="18" charset="0"/>
          </a:endParaRPr>
        </a:p>
      </dgm:t>
    </dgm:pt>
    <dgm:pt modelId="{3289492C-8C82-4DE1-B945-C64B8C8DDB46}" type="parTrans" cxnId="{05F05E92-61F7-4E5E-9A83-CFAD5C4CB74A}">
      <dgm:prSet/>
      <dgm:spPr/>
      <dgm:t>
        <a:bodyPr/>
        <a:lstStyle/>
        <a:p>
          <a:endParaRPr lang="en-US"/>
        </a:p>
      </dgm:t>
    </dgm:pt>
    <dgm:pt modelId="{61DEE76D-531C-4F55-8A2D-53930621506B}" type="sibTrans" cxnId="{05F05E92-61F7-4E5E-9A83-CFAD5C4CB74A}">
      <dgm:prSet/>
      <dgm:spPr/>
      <dgm:t>
        <a:bodyPr/>
        <a:lstStyle/>
        <a:p>
          <a:endParaRPr lang="en-US"/>
        </a:p>
      </dgm:t>
    </dgm:pt>
    <dgm:pt modelId="{0770C905-9D90-462A-A0DC-3E60EF51340C}">
      <dgm:prSet phldrT="[Text]"/>
      <dgm:spPr/>
      <dgm:t>
        <a:bodyPr/>
        <a:lstStyle/>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Chairman</a:t>
          </a:r>
          <a:endParaRPr lang="en-US" dirty="0">
            <a:latin typeface="Times New Roman" pitchFamily="18" charset="0"/>
            <a:cs typeface="Times New Roman" pitchFamily="18" charset="0"/>
          </a:endParaRPr>
        </a:p>
      </dgm:t>
    </dgm:pt>
    <dgm:pt modelId="{9B5D0A1B-AAA3-43B6-BAF1-75B15760C4BE}" type="parTrans" cxnId="{30D10A2E-61F8-4FF5-BAD9-36D64203761E}">
      <dgm:prSet/>
      <dgm:spPr/>
      <dgm:t>
        <a:bodyPr/>
        <a:lstStyle/>
        <a:p>
          <a:endParaRPr lang="en-US"/>
        </a:p>
      </dgm:t>
    </dgm:pt>
    <dgm:pt modelId="{10B5578F-55EA-4DEC-8A51-5C1F4DE3FD61}" type="sibTrans" cxnId="{30D10A2E-61F8-4FF5-BAD9-36D64203761E}">
      <dgm:prSet/>
      <dgm:spPr/>
      <dgm:t>
        <a:bodyPr/>
        <a:lstStyle/>
        <a:p>
          <a:endParaRPr lang="en-US"/>
        </a:p>
      </dgm:t>
    </dgm:pt>
    <dgm:pt modelId="{2B71DBDB-12EE-48AC-A065-3EC319773B5B}" type="pres">
      <dgm:prSet presAssocID="{81CE734C-128D-4A00-A31F-551C7D8A252C}" presName="hierChild1" presStyleCnt="0">
        <dgm:presLayoutVars>
          <dgm:chPref val="1"/>
          <dgm:dir/>
          <dgm:animOne val="branch"/>
          <dgm:animLvl val="lvl"/>
          <dgm:resizeHandles/>
        </dgm:presLayoutVars>
      </dgm:prSet>
      <dgm:spPr/>
      <dgm:t>
        <a:bodyPr/>
        <a:lstStyle/>
        <a:p>
          <a:endParaRPr lang="en-US"/>
        </a:p>
      </dgm:t>
    </dgm:pt>
    <dgm:pt modelId="{0C1596C9-8CC5-432E-A342-18EADCE943D9}" type="pres">
      <dgm:prSet presAssocID="{304D9452-E44E-4B1E-A932-D16AF69AD50F}" presName="hierRoot1" presStyleCnt="0"/>
      <dgm:spPr/>
    </dgm:pt>
    <dgm:pt modelId="{7CF8F059-37E2-4504-8762-A95B9F3BD5BE}" type="pres">
      <dgm:prSet presAssocID="{304D9452-E44E-4B1E-A932-D16AF69AD50F}" presName="composite" presStyleCnt="0"/>
      <dgm:spPr/>
    </dgm:pt>
    <dgm:pt modelId="{FA35C60D-AD53-478E-B810-1C678F28C740}" type="pres">
      <dgm:prSet presAssocID="{304D9452-E44E-4B1E-A932-D16AF69AD50F}" presName="background" presStyleLbl="node0" presStyleIdx="0" presStyleCnt="2"/>
      <dgm:spPr/>
    </dgm:pt>
    <dgm:pt modelId="{E896E665-A5CC-4071-88C5-B9C833B1FE5B}" type="pres">
      <dgm:prSet presAssocID="{304D9452-E44E-4B1E-A932-D16AF69AD50F}" presName="text" presStyleLbl="fgAcc0" presStyleIdx="0" presStyleCnt="2" custLinFactNeighborX="-3200" custLinFactNeighborY="-64755">
        <dgm:presLayoutVars>
          <dgm:chPref val="3"/>
        </dgm:presLayoutVars>
      </dgm:prSet>
      <dgm:spPr/>
      <dgm:t>
        <a:bodyPr/>
        <a:lstStyle/>
        <a:p>
          <a:endParaRPr lang="en-US"/>
        </a:p>
      </dgm:t>
    </dgm:pt>
    <dgm:pt modelId="{BBF585DE-7B11-4AEB-B2CA-2CBABB8D2D17}" type="pres">
      <dgm:prSet presAssocID="{304D9452-E44E-4B1E-A932-D16AF69AD50F}" presName="hierChild2" presStyleCnt="0"/>
      <dgm:spPr/>
    </dgm:pt>
    <dgm:pt modelId="{794B6C15-5517-42D2-AB4D-70FD43DD50E4}" type="pres">
      <dgm:prSet presAssocID="{E07197F4-07E5-48FE-A5EF-FA328055D87A}" presName="Name10" presStyleLbl="parChTrans1D2" presStyleIdx="0" presStyleCnt="2"/>
      <dgm:spPr/>
      <dgm:t>
        <a:bodyPr/>
        <a:lstStyle/>
        <a:p>
          <a:endParaRPr lang="en-US"/>
        </a:p>
      </dgm:t>
    </dgm:pt>
    <dgm:pt modelId="{17971192-D9F2-40A4-A7D5-2C3F686CE703}" type="pres">
      <dgm:prSet presAssocID="{25E9093B-CEA1-425C-8978-94E7FEB2650D}" presName="hierRoot2" presStyleCnt="0"/>
      <dgm:spPr/>
    </dgm:pt>
    <dgm:pt modelId="{6AFEC102-209F-4F7A-99CE-F49F361F88D8}" type="pres">
      <dgm:prSet presAssocID="{25E9093B-CEA1-425C-8978-94E7FEB2650D}" presName="composite2" presStyleCnt="0"/>
      <dgm:spPr/>
    </dgm:pt>
    <dgm:pt modelId="{02BB19D7-BB57-48F6-8A9C-36B63BD573C0}" type="pres">
      <dgm:prSet presAssocID="{25E9093B-CEA1-425C-8978-94E7FEB2650D}" presName="background2" presStyleLbl="asst1" presStyleIdx="0" presStyleCnt="7"/>
      <dgm:spPr/>
    </dgm:pt>
    <dgm:pt modelId="{0E38F3A5-97D7-4DF5-B62D-E8617216710A}" type="pres">
      <dgm:prSet presAssocID="{25E9093B-CEA1-425C-8978-94E7FEB2650D}" presName="text2" presStyleLbl="fgAcc2" presStyleIdx="0" presStyleCnt="2" custLinFactNeighborY="-24821">
        <dgm:presLayoutVars>
          <dgm:chPref val="3"/>
        </dgm:presLayoutVars>
      </dgm:prSet>
      <dgm:spPr/>
      <dgm:t>
        <a:bodyPr/>
        <a:lstStyle/>
        <a:p>
          <a:endParaRPr lang="en-US"/>
        </a:p>
      </dgm:t>
    </dgm:pt>
    <dgm:pt modelId="{FC63E599-6707-422B-899E-7F3C383FC05A}" type="pres">
      <dgm:prSet presAssocID="{25E9093B-CEA1-425C-8978-94E7FEB2650D}" presName="hierChild3" presStyleCnt="0"/>
      <dgm:spPr/>
    </dgm:pt>
    <dgm:pt modelId="{660CE2F9-D4F9-478E-9036-CAF09D6372CB}" type="pres">
      <dgm:prSet presAssocID="{12920AAA-A3EB-4EF6-9F22-E6519811AE06}" presName="Name17" presStyleLbl="parChTrans1D3" presStyleIdx="0" presStyleCnt="6"/>
      <dgm:spPr/>
      <dgm:t>
        <a:bodyPr/>
        <a:lstStyle/>
        <a:p>
          <a:endParaRPr lang="en-US"/>
        </a:p>
      </dgm:t>
    </dgm:pt>
    <dgm:pt modelId="{1204C285-E340-443A-A563-4801E63A1CA5}" type="pres">
      <dgm:prSet presAssocID="{9EBA7A36-5146-4332-B55E-584E838FD8FB}" presName="hierRoot3" presStyleCnt="0"/>
      <dgm:spPr/>
    </dgm:pt>
    <dgm:pt modelId="{CE38F1B7-02C9-482D-A5E4-9807B50A5A61}" type="pres">
      <dgm:prSet presAssocID="{9EBA7A36-5146-4332-B55E-584E838FD8FB}" presName="composite3" presStyleCnt="0"/>
      <dgm:spPr/>
    </dgm:pt>
    <dgm:pt modelId="{D31B4C69-4ECC-44F3-8435-805600EE8794}" type="pres">
      <dgm:prSet presAssocID="{9EBA7A36-5146-4332-B55E-584E838FD8FB}" presName="background3" presStyleLbl="asst1" presStyleIdx="1" presStyleCnt="7"/>
      <dgm:spPr/>
    </dgm:pt>
    <dgm:pt modelId="{D5AB6D53-4DB9-4348-BCD2-4F12CBF70884}" type="pres">
      <dgm:prSet presAssocID="{9EBA7A36-5146-4332-B55E-584E838FD8FB}" presName="text3" presStyleLbl="fgAcc3" presStyleIdx="0" presStyleCnt="6">
        <dgm:presLayoutVars>
          <dgm:chPref val="3"/>
        </dgm:presLayoutVars>
      </dgm:prSet>
      <dgm:spPr/>
      <dgm:t>
        <a:bodyPr/>
        <a:lstStyle/>
        <a:p>
          <a:endParaRPr lang="en-US"/>
        </a:p>
      </dgm:t>
    </dgm:pt>
    <dgm:pt modelId="{CE6FA3C3-725C-48BC-A518-AAB9C3FDC74C}" type="pres">
      <dgm:prSet presAssocID="{9EBA7A36-5146-4332-B55E-584E838FD8FB}" presName="hierChild4" presStyleCnt="0"/>
      <dgm:spPr/>
    </dgm:pt>
    <dgm:pt modelId="{32134AD4-F412-424B-958B-594537D7A28D}" type="pres">
      <dgm:prSet presAssocID="{C9B3AFF9-061E-48BC-B588-891B109E04E2}" presName="Name17" presStyleLbl="parChTrans1D3" presStyleIdx="1" presStyleCnt="6"/>
      <dgm:spPr/>
      <dgm:t>
        <a:bodyPr/>
        <a:lstStyle/>
        <a:p>
          <a:endParaRPr lang="en-US"/>
        </a:p>
      </dgm:t>
    </dgm:pt>
    <dgm:pt modelId="{153C507D-AA4F-4821-8911-13FCF2DB4147}" type="pres">
      <dgm:prSet presAssocID="{2D7AAAA4-E7D2-4157-8D34-E8C13AFA6B6F}" presName="hierRoot3" presStyleCnt="0"/>
      <dgm:spPr/>
    </dgm:pt>
    <dgm:pt modelId="{2439465C-2E96-4505-867B-17615C62E346}" type="pres">
      <dgm:prSet presAssocID="{2D7AAAA4-E7D2-4157-8D34-E8C13AFA6B6F}" presName="composite3" presStyleCnt="0"/>
      <dgm:spPr/>
    </dgm:pt>
    <dgm:pt modelId="{D3328E09-3F5A-4FD7-AB82-0A85BB8B5B70}" type="pres">
      <dgm:prSet presAssocID="{2D7AAAA4-E7D2-4157-8D34-E8C13AFA6B6F}" presName="background3" presStyleLbl="asst1" presStyleIdx="2" presStyleCnt="7"/>
      <dgm:spPr/>
    </dgm:pt>
    <dgm:pt modelId="{4911609C-C790-4FED-8005-B025923CB60C}" type="pres">
      <dgm:prSet presAssocID="{2D7AAAA4-E7D2-4157-8D34-E8C13AFA6B6F}" presName="text3" presStyleLbl="fgAcc3" presStyleIdx="1" presStyleCnt="6">
        <dgm:presLayoutVars>
          <dgm:chPref val="3"/>
        </dgm:presLayoutVars>
      </dgm:prSet>
      <dgm:spPr/>
      <dgm:t>
        <a:bodyPr/>
        <a:lstStyle/>
        <a:p>
          <a:endParaRPr lang="en-US"/>
        </a:p>
      </dgm:t>
    </dgm:pt>
    <dgm:pt modelId="{F077E149-75CD-4A3F-AFDA-F3D3D8C06E80}" type="pres">
      <dgm:prSet presAssocID="{2D7AAAA4-E7D2-4157-8D34-E8C13AFA6B6F}" presName="hierChild4" presStyleCnt="0"/>
      <dgm:spPr/>
    </dgm:pt>
    <dgm:pt modelId="{0491831E-445D-4F66-B314-D6CF237871E7}" type="pres">
      <dgm:prSet presAssocID="{81DD06DC-9AF2-424B-92E5-3A2EC5EF3B1E}" presName="Name17" presStyleLbl="parChTrans1D3" presStyleIdx="2" presStyleCnt="6"/>
      <dgm:spPr/>
      <dgm:t>
        <a:bodyPr/>
        <a:lstStyle/>
        <a:p>
          <a:endParaRPr lang="en-US"/>
        </a:p>
      </dgm:t>
    </dgm:pt>
    <dgm:pt modelId="{A7085DAC-8832-4863-93A9-4F0580973D22}" type="pres">
      <dgm:prSet presAssocID="{C0DF92E6-324F-44F0-BFA4-FB7EA094AA29}" presName="hierRoot3" presStyleCnt="0"/>
      <dgm:spPr/>
    </dgm:pt>
    <dgm:pt modelId="{9F692531-A828-4946-B446-E9978E0D8C1E}" type="pres">
      <dgm:prSet presAssocID="{C0DF92E6-324F-44F0-BFA4-FB7EA094AA29}" presName="composite3" presStyleCnt="0"/>
      <dgm:spPr/>
    </dgm:pt>
    <dgm:pt modelId="{BE90059C-1CFF-4B78-A2C9-FF387BF36EC4}" type="pres">
      <dgm:prSet presAssocID="{C0DF92E6-324F-44F0-BFA4-FB7EA094AA29}" presName="background3" presStyleLbl="asst1" presStyleIdx="3" presStyleCnt="7"/>
      <dgm:spPr/>
    </dgm:pt>
    <dgm:pt modelId="{1D6810A6-2805-42CF-8A8E-4C42F5854DC4}" type="pres">
      <dgm:prSet presAssocID="{C0DF92E6-324F-44F0-BFA4-FB7EA094AA29}" presName="text3" presStyleLbl="fgAcc3" presStyleIdx="2" presStyleCnt="6">
        <dgm:presLayoutVars>
          <dgm:chPref val="3"/>
        </dgm:presLayoutVars>
      </dgm:prSet>
      <dgm:spPr/>
      <dgm:t>
        <a:bodyPr/>
        <a:lstStyle/>
        <a:p>
          <a:endParaRPr lang="en-US"/>
        </a:p>
      </dgm:t>
    </dgm:pt>
    <dgm:pt modelId="{D63C2DB3-C08F-402E-A255-22831CC5CE33}" type="pres">
      <dgm:prSet presAssocID="{C0DF92E6-324F-44F0-BFA4-FB7EA094AA29}" presName="hierChild4" presStyleCnt="0"/>
      <dgm:spPr/>
    </dgm:pt>
    <dgm:pt modelId="{7859E414-6BF9-4987-8C7F-BA4B6FC134D9}" type="pres">
      <dgm:prSet presAssocID="{0D5A8EE2-4976-4A98-80FF-54A62769E307}" presName="Name17" presStyleLbl="parChTrans1D3" presStyleIdx="3" presStyleCnt="6"/>
      <dgm:spPr/>
      <dgm:t>
        <a:bodyPr/>
        <a:lstStyle/>
        <a:p>
          <a:endParaRPr lang="en-US"/>
        </a:p>
      </dgm:t>
    </dgm:pt>
    <dgm:pt modelId="{AD6F4094-D38F-45C5-AE88-35CBF43AC4A7}" type="pres">
      <dgm:prSet presAssocID="{BE933FD0-B252-4B78-A64A-966F5060F470}" presName="hierRoot3" presStyleCnt="0"/>
      <dgm:spPr/>
    </dgm:pt>
    <dgm:pt modelId="{8256AC72-1DED-4CA0-9A14-2E74BA5684E0}" type="pres">
      <dgm:prSet presAssocID="{BE933FD0-B252-4B78-A64A-966F5060F470}" presName="composite3" presStyleCnt="0"/>
      <dgm:spPr/>
    </dgm:pt>
    <dgm:pt modelId="{6E74CEB1-BDBD-4ABB-8C8F-F6496163B258}" type="pres">
      <dgm:prSet presAssocID="{BE933FD0-B252-4B78-A64A-966F5060F470}" presName="background3" presStyleLbl="asst1" presStyleIdx="4" presStyleCnt="7"/>
      <dgm:spPr/>
    </dgm:pt>
    <dgm:pt modelId="{BC2EA99E-BA39-4664-B4C6-0B4602A9F007}" type="pres">
      <dgm:prSet presAssocID="{BE933FD0-B252-4B78-A64A-966F5060F470}" presName="text3" presStyleLbl="fgAcc3" presStyleIdx="3" presStyleCnt="6">
        <dgm:presLayoutVars>
          <dgm:chPref val="3"/>
        </dgm:presLayoutVars>
      </dgm:prSet>
      <dgm:spPr/>
      <dgm:t>
        <a:bodyPr/>
        <a:lstStyle/>
        <a:p>
          <a:endParaRPr lang="en-US"/>
        </a:p>
      </dgm:t>
    </dgm:pt>
    <dgm:pt modelId="{097CBCDD-7362-4426-B27B-41963800F34D}" type="pres">
      <dgm:prSet presAssocID="{BE933FD0-B252-4B78-A64A-966F5060F470}" presName="hierChild4" presStyleCnt="0"/>
      <dgm:spPr/>
    </dgm:pt>
    <dgm:pt modelId="{B770DFE3-FCB5-43A3-BDFA-A3279CE29CD8}" type="pres">
      <dgm:prSet presAssocID="{5173FA31-FB39-46BE-82EC-73C80A5EB609}" presName="Name17" presStyleLbl="parChTrans1D3" presStyleIdx="4" presStyleCnt="6"/>
      <dgm:spPr/>
      <dgm:t>
        <a:bodyPr/>
        <a:lstStyle/>
        <a:p>
          <a:endParaRPr lang="en-US"/>
        </a:p>
      </dgm:t>
    </dgm:pt>
    <dgm:pt modelId="{58FBCBF5-CF7C-40E6-B4E8-731DF7716E20}" type="pres">
      <dgm:prSet presAssocID="{EFE52987-3EF1-4D1E-9E7E-D76AFDCF5819}" presName="hierRoot3" presStyleCnt="0"/>
      <dgm:spPr/>
    </dgm:pt>
    <dgm:pt modelId="{EDAD511A-87D3-4A44-8937-07E2D2B63211}" type="pres">
      <dgm:prSet presAssocID="{EFE52987-3EF1-4D1E-9E7E-D76AFDCF5819}" presName="composite3" presStyleCnt="0"/>
      <dgm:spPr/>
    </dgm:pt>
    <dgm:pt modelId="{B934870D-5E70-4F4A-8111-0892807B2C25}" type="pres">
      <dgm:prSet presAssocID="{EFE52987-3EF1-4D1E-9E7E-D76AFDCF5819}" presName="background3" presStyleLbl="asst1" presStyleIdx="5" presStyleCnt="7"/>
      <dgm:spPr/>
    </dgm:pt>
    <dgm:pt modelId="{B5C07355-40A0-46DF-AFD4-863A6B42765B}" type="pres">
      <dgm:prSet presAssocID="{EFE52987-3EF1-4D1E-9E7E-D76AFDCF5819}" presName="text3" presStyleLbl="fgAcc3" presStyleIdx="4" presStyleCnt="6">
        <dgm:presLayoutVars>
          <dgm:chPref val="3"/>
        </dgm:presLayoutVars>
      </dgm:prSet>
      <dgm:spPr/>
      <dgm:t>
        <a:bodyPr/>
        <a:lstStyle/>
        <a:p>
          <a:endParaRPr lang="en-US"/>
        </a:p>
      </dgm:t>
    </dgm:pt>
    <dgm:pt modelId="{4B5FE621-CE9A-4DE2-96CC-9CC987BA7CAB}" type="pres">
      <dgm:prSet presAssocID="{EFE52987-3EF1-4D1E-9E7E-D76AFDCF5819}" presName="hierChild4" presStyleCnt="0"/>
      <dgm:spPr/>
    </dgm:pt>
    <dgm:pt modelId="{5F02DAEC-B0FD-456F-9AC4-CA264811CA0E}" type="pres">
      <dgm:prSet presAssocID="{42720802-D71D-4C41-ACC3-1928845EAECD}" presName="Name10" presStyleLbl="parChTrans1D2" presStyleIdx="1" presStyleCnt="2"/>
      <dgm:spPr/>
      <dgm:t>
        <a:bodyPr/>
        <a:lstStyle/>
        <a:p>
          <a:endParaRPr lang="en-US"/>
        </a:p>
      </dgm:t>
    </dgm:pt>
    <dgm:pt modelId="{31A4AA8A-F7E4-4D31-80E3-7C48A70AE251}" type="pres">
      <dgm:prSet presAssocID="{00B6297D-5ACB-4E77-9CFA-0AB57DBD216E}" presName="hierRoot2" presStyleCnt="0"/>
      <dgm:spPr/>
    </dgm:pt>
    <dgm:pt modelId="{5FBDC93B-0CF0-4951-9301-0EAE8A237A5E}" type="pres">
      <dgm:prSet presAssocID="{00B6297D-5ACB-4E77-9CFA-0AB57DBD216E}" presName="composite2" presStyleCnt="0"/>
      <dgm:spPr/>
    </dgm:pt>
    <dgm:pt modelId="{E48C6D28-F684-4196-97FC-B7B6C2FF6ED7}" type="pres">
      <dgm:prSet presAssocID="{00B6297D-5ACB-4E77-9CFA-0AB57DBD216E}" presName="background2" presStyleLbl="asst1" presStyleIdx="6" presStyleCnt="7"/>
      <dgm:spPr/>
    </dgm:pt>
    <dgm:pt modelId="{8F701E9E-1C0B-48C4-8A1D-E9B6C7D465E9}" type="pres">
      <dgm:prSet presAssocID="{00B6297D-5ACB-4E77-9CFA-0AB57DBD216E}" presName="text2" presStyleLbl="fgAcc2" presStyleIdx="1" presStyleCnt="2" custLinFactX="6504" custLinFactNeighborX="100000" custLinFactNeighborY="-22177">
        <dgm:presLayoutVars>
          <dgm:chPref val="3"/>
        </dgm:presLayoutVars>
      </dgm:prSet>
      <dgm:spPr/>
      <dgm:t>
        <a:bodyPr/>
        <a:lstStyle/>
        <a:p>
          <a:endParaRPr lang="en-US"/>
        </a:p>
      </dgm:t>
    </dgm:pt>
    <dgm:pt modelId="{28338E37-CAC2-4522-B7B7-37FFAC98EC81}" type="pres">
      <dgm:prSet presAssocID="{00B6297D-5ACB-4E77-9CFA-0AB57DBD216E}" presName="hierChild3" presStyleCnt="0"/>
      <dgm:spPr/>
    </dgm:pt>
    <dgm:pt modelId="{F128F56E-7248-4028-BC59-EC9010FEEFD1}" type="pres">
      <dgm:prSet presAssocID="{73303241-D9B7-47BC-A9D1-6C8B98CEC9A2}" presName="Name17" presStyleLbl="parChTrans1D3" presStyleIdx="5" presStyleCnt="6"/>
      <dgm:spPr/>
      <dgm:t>
        <a:bodyPr/>
        <a:lstStyle/>
        <a:p>
          <a:endParaRPr lang="en-US"/>
        </a:p>
      </dgm:t>
    </dgm:pt>
    <dgm:pt modelId="{B9A4FD41-47A4-4155-9D4C-A44D49D6E233}" type="pres">
      <dgm:prSet presAssocID="{1C78815E-B7B8-4A84-9579-FE6689AD8339}" presName="hierRoot3" presStyleCnt="0"/>
      <dgm:spPr/>
    </dgm:pt>
    <dgm:pt modelId="{A7291631-9BF2-446F-8774-A6A1269C59FB}" type="pres">
      <dgm:prSet presAssocID="{1C78815E-B7B8-4A84-9579-FE6689AD8339}" presName="composite3" presStyleCnt="0"/>
      <dgm:spPr/>
    </dgm:pt>
    <dgm:pt modelId="{EFD970F3-D28E-4CC8-B7DE-15FD1D0380F2}" type="pres">
      <dgm:prSet presAssocID="{1C78815E-B7B8-4A84-9579-FE6689AD8339}" presName="background3" presStyleLbl="node3" presStyleIdx="0" presStyleCnt="1"/>
      <dgm:spPr/>
    </dgm:pt>
    <dgm:pt modelId="{F3A9A7A3-844B-4FF5-A17B-B98C5E1E153B}" type="pres">
      <dgm:prSet presAssocID="{1C78815E-B7B8-4A84-9579-FE6689AD8339}" presName="text3" presStyleLbl="fgAcc3" presStyleIdx="5" presStyleCnt="6" custLinFactNeighborX="18530">
        <dgm:presLayoutVars>
          <dgm:chPref val="3"/>
        </dgm:presLayoutVars>
      </dgm:prSet>
      <dgm:spPr/>
      <dgm:t>
        <a:bodyPr/>
        <a:lstStyle/>
        <a:p>
          <a:endParaRPr lang="en-US"/>
        </a:p>
      </dgm:t>
    </dgm:pt>
    <dgm:pt modelId="{2F8F5136-F703-41D8-A723-3261775C1977}" type="pres">
      <dgm:prSet presAssocID="{1C78815E-B7B8-4A84-9579-FE6689AD8339}" presName="hierChild4" presStyleCnt="0"/>
      <dgm:spPr/>
    </dgm:pt>
    <dgm:pt modelId="{77CD6868-EC12-413F-8E17-D460EFF3C391}" type="pres">
      <dgm:prSet presAssocID="{E222F252-F842-4CAB-BED9-359022DD9C66}" presName="Name23" presStyleLbl="parChTrans1D4" presStyleIdx="0" presStyleCnt="9"/>
      <dgm:spPr/>
      <dgm:t>
        <a:bodyPr/>
        <a:lstStyle/>
        <a:p>
          <a:endParaRPr lang="en-US"/>
        </a:p>
      </dgm:t>
    </dgm:pt>
    <dgm:pt modelId="{45E6D236-20D7-408B-97AF-7D8A813D0FD4}" type="pres">
      <dgm:prSet presAssocID="{880DEEDE-40E3-4613-99AE-FF5B116ED32B}" presName="hierRoot4" presStyleCnt="0"/>
      <dgm:spPr/>
      <dgm:t>
        <a:bodyPr/>
        <a:lstStyle/>
        <a:p>
          <a:endParaRPr lang="en-US"/>
        </a:p>
      </dgm:t>
    </dgm:pt>
    <dgm:pt modelId="{74C604A2-4E62-4330-909C-79142FB0604D}" type="pres">
      <dgm:prSet presAssocID="{880DEEDE-40E3-4613-99AE-FF5B116ED32B}" presName="composite4" presStyleCnt="0"/>
      <dgm:spPr/>
      <dgm:t>
        <a:bodyPr/>
        <a:lstStyle/>
        <a:p>
          <a:endParaRPr lang="en-US"/>
        </a:p>
      </dgm:t>
    </dgm:pt>
    <dgm:pt modelId="{CCA15470-5632-4E35-B245-C122FE080E4F}" type="pres">
      <dgm:prSet presAssocID="{880DEEDE-40E3-4613-99AE-FF5B116ED32B}" presName="background4" presStyleLbl="asst3" presStyleIdx="0" presStyleCnt="4"/>
      <dgm:spPr/>
      <dgm:t>
        <a:bodyPr/>
        <a:lstStyle/>
        <a:p>
          <a:endParaRPr lang="en-US"/>
        </a:p>
      </dgm:t>
    </dgm:pt>
    <dgm:pt modelId="{3CA04BC3-A204-4FBA-BA5F-1CB7FF4D8D64}" type="pres">
      <dgm:prSet presAssocID="{880DEEDE-40E3-4613-99AE-FF5B116ED32B}" presName="text4" presStyleLbl="fgAcc4" presStyleIdx="0" presStyleCnt="9" custLinFactNeighborX="-37377" custLinFactNeighborY="43711">
        <dgm:presLayoutVars>
          <dgm:chPref val="3"/>
        </dgm:presLayoutVars>
      </dgm:prSet>
      <dgm:spPr/>
      <dgm:t>
        <a:bodyPr/>
        <a:lstStyle/>
        <a:p>
          <a:endParaRPr lang="en-US"/>
        </a:p>
      </dgm:t>
    </dgm:pt>
    <dgm:pt modelId="{7081F86A-2FA1-4148-B2B0-5D602D2C11D1}" type="pres">
      <dgm:prSet presAssocID="{880DEEDE-40E3-4613-99AE-FF5B116ED32B}" presName="hierChild5" presStyleCnt="0"/>
      <dgm:spPr/>
      <dgm:t>
        <a:bodyPr/>
        <a:lstStyle/>
        <a:p>
          <a:endParaRPr lang="en-US"/>
        </a:p>
      </dgm:t>
    </dgm:pt>
    <dgm:pt modelId="{6F411D05-E54F-47D1-9E98-7B977449EA2B}" type="pres">
      <dgm:prSet presAssocID="{E1FB2576-BCC6-432B-81C3-6BF89FB9E310}" presName="Name23" presStyleLbl="parChTrans1D4" presStyleIdx="1" presStyleCnt="9"/>
      <dgm:spPr/>
      <dgm:t>
        <a:bodyPr/>
        <a:lstStyle/>
        <a:p>
          <a:endParaRPr lang="en-US"/>
        </a:p>
      </dgm:t>
    </dgm:pt>
    <dgm:pt modelId="{2BF298F1-8CEB-4B30-A665-3B72DD01580B}" type="pres">
      <dgm:prSet presAssocID="{A30D9143-15E1-45CF-BB0F-45E8C4CF45E3}" presName="hierRoot4" presStyleCnt="0"/>
      <dgm:spPr/>
    </dgm:pt>
    <dgm:pt modelId="{B4738A6C-ACF3-43EF-93DD-68060FA4FE9F}" type="pres">
      <dgm:prSet presAssocID="{A30D9143-15E1-45CF-BB0F-45E8C4CF45E3}" presName="composite4" presStyleCnt="0"/>
      <dgm:spPr/>
    </dgm:pt>
    <dgm:pt modelId="{51345551-B895-4E69-8D53-2FDDBE97BB9C}" type="pres">
      <dgm:prSet presAssocID="{A30D9143-15E1-45CF-BB0F-45E8C4CF45E3}" presName="background4" presStyleLbl="node4" presStyleIdx="0" presStyleCnt="5"/>
      <dgm:spPr/>
    </dgm:pt>
    <dgm:pt modelId="{0FA6E23D-6565-47F7-8059-600E55C90690}" type="pres">
      <dgm:prSet presAssocID="{A30D9143-15E1-45CF-BB0F-45E8C4CF45E3}" presName="text4" presStyleLbl="fgAcc4" presStyleIdx="1" presStyleCnt="9" custLinFactNeighborX="-53164" custLinFactNeighborY="72833">
        <dgm:presLayoutVars>
          <dgm:chPref val="3"/>
        </dgm:presLayoutVars>
      </dgm:prSet>
      <dgm:spPr/>
      <dgm:t>
        <a:bodyPr/>
        <a:lstStyle/>
        <a:p>
          <a:endParaRPr lang="en-US"/>
        </a:p>
      </dgm:t>
    </dgm:pt>
    <dgm:pt modelId="{72C54FAF-3F89-462B-8F79-124D8CC73A2F}" type="pres">
      <dgm:prSet presAssocID="{A30D9143-15E1-45CF-BB0F-45E8C4CF45E3}" presName="hierChild5" presStyleCnt="0"/>
      <dgm:spPr/>
    </dgm:pt>
    <dgm:pt modelId="{78C19709-F5C3-46C7-A501-9282E7855A8B}" type="pres">
      <dgm:prSet presAssocID="{FBB43D20-4FF5-4F66-B860-219E9BFDC39E}" presName="Name23" presStyleLbl="parChTrans1D4" presStyleIdx="2" presStyleCnt="9"/>
      <dgm:spPr/>
      <dgm:t>
        <a:bodyPr/>
        <a:lstStyle/>
        <a:p>
          <a:endParaRPr lang="en-US"/>
        </a:p>
      </dgm:t>
    </dgm:pt>
    <dgm:pt modelId="{8F2F8F6E-0D43-4BC1-AD91-1C4D6315C535}" type="pres">
      <dgm:prSet presAssocID="{D4D0576E-511F-41C1-B6C5-A02665EBEBEA}" presName="hierRoot4" presStyleCnt="0"/>
      <dgm:spPr/>
    </dgm:pt>
    <dgm:pt modelId="{5F5DC920-D32E-4BAF-8AAA-AEB8D68A556A}" type="pres">
      <dgm:prSet presAssocID="{D4D0576E-511F-41C1-B6C5-A02665EBEBEA}" presName="composite4" presStyleCnt="0"/>
      <dgm:spPr/>
    </dgm:pt>
    <dgm:pt modelId="{445FA3AC-0E20-4340-8D8A-ACD9FA70717C}" type="pres">
      <dgm:prSet presAssocID="{D4D0576E-511F-41C1-B6C5-A02665EBEBEA}" presName="background4" presStyleLbl="node4" presStyleIdx="1" presStyleCnt="5"/>
      <dgm:spPr/>
    </dgm:pt>
    <dgm:pt modelId="{310A18E1-318D-48BF-A974-C74CA7A0049B}" type="pres">
      <dgm:prSet presAssocID="{D4D0576E-511F-41C1-B6C5-A02665EBEBEA}" presName="text4" presStyleLbl="fgAcc4" presStyleIdx="2" presStyleCnt="9" custLinFactNeighborX="-65119" custLinFactNeighborY="88499">
        <dgm:presLayoutVars>
          <dgm:chPref val="3"/>
        </dgm:presLayoutVars>
      </dgm:prSet>
      <dgm:spPr/>
      <dgm:t>
        <a:bodyPr/>
        <a:lstStyle/>
        <a:p>
          <a:endParaRPr lang="en-US"/>
        </a:p>
      </dgm:t>
    </dgm:pt>
    <dgm:pt modelId="{F426B352-114E-4EAD-844D-68236FA88613}" type="pres">
      <dgm:prSet presAssocID="{D4D0576E-511F-41C1-B6C5-A02665EBEBEA}" presName="hierChild5" presStyleCnt="0"/>
      <dgm:spPr/>
    </dgm:pt>
    <dgm:pt modelId="{2C65A497-12E6-4D20-AF59-67D807E8AC76}" type="pres">
      <dgm:prSet presAssocID="{3B7A588E-1842-4E67-B791-A7BB453EE103}" presName="Name23" presStyleLbl="parChTrans1D4" presStyleIdx="3" presStyleCnt="9"/>
      <dgm:spPr/>
      <dgm:t>
        <a:bodyPr/>
        <a:lstStyle/>
        <a:p>
          <a:endParaRPr lang="en-US"/>
        </a:p>
      </dgm:t>
    </dgm:pt>
    <dgm:pt modelId="{F392992B-83B8-48BF-B300-3C5119297A45}" type="pres">
      <dgm:prSet presAssocID="{984ED06B-5F4F-4140-8844-57ECDCDD9492}" presName="hierRoot4" presStyleCnt="0"/>
      <dgm:spPr/>
    </dgm:pt>
    <dgm:pt modelId="{9AE0D925-E31B-49DC-84A9-A167B3484A69}" type="pres">
      <dgm:prSet presAssocID="{984ED06B-5F4F-4140-8844-57ECDCDD9492}" presName="composite4" presStyleCnt="0"/>
      <dgm:spPr/>
    </dgm:pt>
    <dgm:pt modelId="{D1418605-2ADA-411B-B62E-E49D78944C80}" type="pres">
      <dgm:prSet presAssocID="{984ED06B-5F4F-4140-8844-57ECDCDD9492}" presName="background4" presStyleLbl="node4" presStyleIdx="2" presStyleCnt="5"/>
      <dgm:spPr/>
    </dgm:pt>
    <dgm:pt modelId="{464C18DF-5ADA-4B8C-8A30-5F59330F7DA7}" type="pres">
      <dgm:prSet presAssocID="{984ED06B-5F4F-4140-8844-57ECDCDD9492}" presName="text4" presStyleLbl="fgAcc4" presStyleIdx="3" presStyleCnt="9" custLinFactNeighborX="-53164" custLinFactNeighborY="91666">
        <dgm:presLayoutVars>
          <dgm:chPref val="3"/>
        </dgm:presLayoutVars>
      </dgm:prSet>
      <dgm:spPr/>
      <dgm:t>
        <a:bodyPr/>
        <a:lstStyle/>
        <a:p>
          <a:endParaRPr lang="en-US"/>
        </a:p>
      </dgm:t>
    </dgm:pt>
    <dgm:pt modelId="{0AD1CEC4-54A0-47C7-9562-0A77D87523B1}" type="pres">
      <dgm:prSet presAssocID="{984ED06B-5F4F-4140-8844-57ECDCDD9492}" presName="hierChild5" presStyleCnt="0"/>
      <dgm:spPr/>
    </dgm:pt>
    <dgm:pt modelId="{39B9B020-B24C-46A4-9C00-7A8D1B0D9495}" type="pres">
      <dgm:prSet presAssocID="{D109BD21-27DF-4879-AC22-1801010D0542}" presName="Name23" presStyleLbl="parChTrans1D4" presStyleIdx="4" presStyleCnt="9"/>
      <dgm:spPr/>
      <dgm:t>
        <a:bodyPr/>
        <a:lstStyle/>
        <a:p>
          <a:endParaRPr lang="en-US"/>
        </a:p>
      </dgm:t>
    </dgm:pt>
    <dgm:pt modelId="{7E79B84C-7F86-4AEB-B0AB-BAEA1BA6C623}" type="pres">
      <dgm:prSet presAssocID="{068AE765-E020-4188-8E96-102527A510CE}" presName="hierRoot4" presStyleCnt="0"/>
      <dgm:spPr/>
    </dgm:pt>
    <dgm:pt modelId="{E3BBC52A-70D2-44DC-BA55-C29D77525597}" type="pres">
      <dgm:prSet presAssocID="{068AE765-E020-4188-8E96-102527A510CE}" presName="composite4" presStyleCnt="0"/>
      <dgm:spPr/>
    </dgm:pt>
    <dgm:pt modelId="{288F3CD0-3686-4F9A-9D44-22A63D932066}" type="pres">
      <dgm:prSet presAssocID="{068AE765-E020-4188-8E96-102527A510CE}" presName="background4" presStyleLbl="node4" presStyleIdx="3" presStyleCnt="5"/>
      <dgm:spPr/>
    </dgm:pt>
    <dgm:pt modelId="{AD084117-A730-4654-842C-FE97B0154EDC}" type="pres">
      <dgm:prSet presAssocID="{068AE765-E020-4188-8E96-102527A510CE}" presName="text4" presStyleLbl="fgAcc4" presStyleIdx="4" presStyleCnt="9" custLinFactNeighborX="-38678" custLinFactNeighborY="91666">
        <dgm:presLayoutVars>
          <dgm:chPref val="3"/>
        </dgm:presLayoutVars>
      </dgm:prSet>
      <dgm:spPr/>
      <dgm:t>
        <a:bodyPr/>
        <a:lstStyle/>
        <a:p>
          <a:endParaRPr lang="en-US"/>
        </a:p>
      </dgm:t>
    </dgm:pt>
    <dgm:pt modelId="{C271A1A3-FEEA-4897-92F3-743C0E4D7D43}" type="pres">
      <dgm:prSet presAssocID="{068AE765-E020-4188-8E96-102527A510CE}" presName="hierChild5" presStyleCnt="0"/>
      <dgm:spPr/>
    </dgm:pt>
    <dgm:pt modelId="{CCCF107C-1A23-431A-8A0E-A39F28280C50}" type="pres">
      <dgm:prSet presAssocID="{3289492C-8C82-4DE1-B945-C64B8C8DDB46}" presName="Name23" presStyleLbl="parChTrans1D4" presStyleIdx="5" presStyleCnt="9"/>
      <dgm:spPr/>
      <dgm:t>
        <a:bodyPr/>
        <a:lstStyle/>
        <a:p>
          <a:endParaRPr lang="en-US"/>
        </a:p>
      </dgm:t>
    </dgm:pt>
    <dgm:pt modelId="{8FE3E810-686A-4E15-BC25-33833935F8EF}" type="pres">
      <dgm:prSet presAssocID="{F7EB52C2-1F92-447D-8C24-3D7B490FFE12}" presName="hierRoot4" presStyleCnt="0"/>
      <dgm:spPr/>
    </dgm:pt>
    <dgm:pt modelId="{8FB3FA6D-CC3A-4FA4-BAAF-937B1E5BFF03}" type="pres">
      <dgm:prSet presAssocID="{F7EB52C2-1F92-447D-8C24-3D7B490FFE12}" presName="composite4" presStyleCnt="0"/>
      <dgm:spPr/>
    </dgm:pt>
    <dgm:pt modelId="{B4B7B5B5-9206-44B9-9633-8BBE274FF4C5}" type="pres">
      <dgm:prSet presAssocID="{F7EB52C2-1F92-447D-8C24-3D7B490FFE12}" presName="background4" presStyleLbl="node4" presStyleIdx="4" presStyleCnt="5"/>
      <dgm:spPr/>
    </dgm:pt>
    <dgm:pt modelId="{257A2A70-1B63-4CB6-9B2F-902A8F15ABF4}" type="pres">
      <dgm:prSet presAssocID="{F7EB52C2-1F92-447D-8C24-3D7B490FFE12}" presName="text4" presStyleLbl="fgAcc4" presStyleIdx="5" presStyleCnt="9" custLinFactNeighborX="-30134" custLinFactNeighborY="72833">
        <dgm:presLayoutVars>
          <dgm:chPref val="3"/>
        </dgm:presLayoutVars>
      </dgm:prSet>
      <dgm:spPr/>
      <dgm:t>
        <a:bodyPr/>
        <a:lstStyle/>
        <a:p>
          <a:endParaRPr lang="en-US"/>
        </a:p>
      </dgm:t>
    </dgm:pt>
    <dgm:pt modelId="{62BECB43-C8DF-4466-ADDB-9BC15EAB3DCE}" type="pres">
      <dgm:prSet presAssocID="{F7EB52C2-1F92-447D-8C24-3D7B490FFE12}" presName="hierChild5" presStyleCnt="0"/>
      <dgm:spPr/>
    </dgm:pt>
    <dgm:pt modelId="{06BCF2C6-BA69-4C2C-8BB9-470D59119BC4}" type="pres">
      <dgm:prSet presAssocID="{04EDD0CF-F9EC-436F-BFD4-3136FDB1D693}" presName="Name23" presStyleLbl="parChTrans1D4" presStyleIdx="6" presStyleCnt="9"/>
      <dgm:spPr/>
      <dgm:t>
        <a:bodyPr/>
        <a:lstStyle/>
        <a:p>
          <a:endParaRPr lang="en-US"/>
        </a:p>
      </dgm:t>
    </dgm:pt>
    <dgm:pt modelId="{3B7AA051-0FBF-4B1C-A1F3-F6DAB3541FD2}" type="pres">
      <dgm:prSet presAssocID="{6B2365A9-2900-40DA-A680-DF0E6F7EB21D}" presName="hierRoot4" presStyleCnt="0"/>
      <dgm:spPr/>
      <dgm:t>
        <a:bodyPr/>
        <a:lstStyle/>
        <a:p>
          <a:endParaRPr lang="en-US"/>
        </a:p>
      </dgm:t>
    </dgm:pt>
    <dgm:pt modelId="{2C621DEB-951A-4245-A15A-2EEAE30883A4}" type="pres">
      <dgm:prSet presAssocID="{6B2365A9-2900-40DA-A680-DF0E6F7EB21D}" presName="composite4" presStyleCnt="0"/>
      <dgm:spPr/>
      <dgm:t>
        <a:bodyPr/>
        <a:lstStyle/>
        <a:p>
          <a:endParaRPr lang="en-US"/>
        </a:p>
      </dgm:t>
    </dgm:pt>
    <dgm:pt modelId="{2702C077-3662-4146-AF60-665BDBB1BC8B}" type="pres">
      <dgm:prSet presAssocID="{6B2365A9-2900-40DA-A680-DF0E6F7EB21D}" presName="background4" presStyleLbl="asst3" presStyleIdx="1" presStyleCnt="4"/>
      <dgm:spPr/>
      <dgm:t>
        <a:bodyPr/>
        <a:lstStyle/>
        <a:p>
          <a:endParaRPr lang="en-US"/>
        </a:p>
      </dgm:t>
    </dgm:pt>
    <dgm:pt modelId="{F8FDC8DB-362E-4CFE-9447-7CD7F6BD7628}" type="pres">
      <dgm:prSet presAssocID="{6B2365A9-2900-40DA-A680-DF0E6F7EB21D}" presName="text4" presStyleLbl="fgAcc4" presStyleIdx="6" presStyleCnt="9" custLinFactNeighborX="-31435" custLinFactNeighborY="43711">
        <dgm:presLayoutVars>
          <dgm:chPref val="3"/>
        </dgm:presLayoutVars>
      </dgm:prSet>
      <dgm:spPr/>
      <dgm:t>
        <a:bodyPr/>
        <a:lstStyle/>
        <a:p>
          <a:endParaRPr lang="en-US"/>
        </a:p>
      </dgm:t>
    </dgm:pt>
    <dgm:pt modelId="{B532C77B-67F0-4886-A645-38157B1764E2}" type="pres">
      <dgm:prSet presAssocID="{6B2365A9-2900-40DA-A680-DF0E6F7EB21D}" presName="hierChild5" presStyleCnt="0"/>
      <dgm:spPr/>
      <dgm:t>
        <a:bodyPr/>
        <a:lstStyle/>
        <a:p>
          <a:endParaRPr lang="en-US"/>
        </a:p>
      </dgm:t>
    </dgm:pt>
    <dgm:pt modelId="{A0A89766-547C-4ABE-8EA3-10A6B7DD97BD}" type="pres">
      <dgm:prSet presAssocID="{2480F6B3-D121-467E-AE8F-2304D9DC4AF2}" presName="Name23" presStyleLbl="parChTrans1D4" presStyleIdx="7" presStyleCnt="9"/>
      <dgm:spPr/>
      <dgm:t>
        <a:bodyPr/>
        <a:lstStyle/>
        <a:p>
          <a:endParaRPr lang="en-US"/>
        </a:p>
      </dgm:t>
    </dgm:pt>
    <dgm:pt modelId="{F5DDAE5B-EE27-45FC-865D-066865A4126D}" type="pres">
      <dgm:prSet presAssocID="{F48F19F9-DD24-4B2F-B3B9-E31C3E73D918}" presName="hierRoot4" presStyleCnt="0"/>
      <dgm:spPr/>
      <dgm:t>
        <a:bodyPr/>
        <a:lstStyle/>
        <a:p>
          <a:endParaRPr lang="en-US"/>
        </a:p>
      </dgm:t>
    </dgm:pt>
    <dgm:pt modelId="{4DA1CE28-AC5F-4759-9780-48774DBB91E3}" type="pres">
      <dgm:prSet presAssocID="{F48F19F9-DD24-4B2F-B3B9-E31C3E73D918}" presName="composite4" presStyleCnt="0"/>
      <dgm:spPr/>
      <dgm:t>
        <a:bodyPr/>
        <a:lstStyle/>
        <a:p>
          <a:endParaRPr lang="en-US"/>
        </a:p>
      </dgm:t>
    </dgm:pt>
    <dgm:pt modelId="{1D1B2FE9-FA2F-4508-8213-91C4FDC149AA}" type="pres">
      <dgm:prSet presAssocID="{F48F19F9-DD24-4B2F-B3B9-E31C3E73D918}" presName="background4" presStyleLbl="asst3" presStyleIdx="2" presStyleCnt="4"/>
      <dgm:spPr/>
      <dgm:t>
        <a:bodyPr/>
        <a:lstStyle/>
        <a:p>
          <a:endParaRPr lang="en-US"/>
        </a:p>
      </dgm:t>
    </dgm:pt>
    <dgm:pt modelId="{00838743-EF11-49B4-B8DC-33EE823AE0B9}" type="pres">
      <dgm:prSet presAssocID="{F48F19F9-DD24-4B2F-B3B9-E31C3E73D918}" presName="text4" presStyleLbl="fgAcc4" presStyleIdx="7" presStyleCnt="9" custLinFactNeighborX="-8404" custLinFactNeighborY="43711">
        <dgm:presLayoutVars>
          <dgm:chPref val="3"/>
        </dgm:presLayoutVars>
      </dgm:prSet>
      <dgm:spPr/>
      <dgm:t>
        <a:bodyPr/>
        <a:lstStyle/>
        <a:p>
          <a:endParaRPr lang="en-US"/>
        </a:p>
      </dgm:t>
    </dgm:pt>
    <dgm:pt modelId="{3462B4EF-992F-48D3-A7EE-7CB8CF749DCA}" type="pres">
      <dgm:prSet presAssocID="{F48F19F9-DD24-4B2F-B3B9-E31C3E73D918}" presName="hierChild5" presStyleCnt="0"/>
      <dgm:spPr/>
      <dgm:t>
        <a:bodyPr/>
        <a:lstStyle/>
        <a:p>
          <a:endParaRPr lang="en-US"/>
        </a:p>
      </dgm:t>
    </dgm:pt>
    <dgm:pt modelId="{AE711EFA-60E5-496B-B7EE-9B5E62B94CD5}" type="pres">
      <dgm:prSet presAssocID="{05E3BEBE-491D-4F1C-A25C-07AD9FC7FDF3}" presName="Name23" presStyleLbl="parChTrans1D4" presStyleIdx="8" presStyleCnt="9"/>
      <dgm:spPr/>
      <dgm:t>
        <a:bodyPr/>
        <a:lstStyle/>
        <a:p>
          <a:endParaRPr lang="en-US"/>
        </a:p>
      </dgm:t>
    </dgm:pt>
    <dgm:pt modelId="{4559EC9F-E4A2-4248-A77E-E6B5BE83D210}" type="pres">
      <dgm:prSet presAssocID="{82E5C203-3E75-4AAB-86E1-956AAEE6840A}" presName="hierRoot4" presStyleCnt="0"/>
      <dgm:spPr/>
      <dgm:t>
        <a:bodyPr/>
        <a:lstStyle/>
        <a:p>
          <a:endParaRPr lang="en-US"/>
        </a:p>
      </dgm:t>
    </dgm:pt>
    <dgm:pt modelId="{BC659B8B-A231-4A06-94B4-EEB4F0687AEF}" type="pres">
      <dgm:prSet presAssocID="{82E5C203-3E75-4AAB-86E1-956AAEE6840A}" presName="composite4" presStyleCnt="0"/>
      <dgm:spPr/>
      <dgm:t>
        <a:bodyPr/>
        <a:lstStyle/>
        <a:p>
          <a:endParaRPr lang="en-US"/>
        </a:p>
      </dgm:t>
    </dgm:pt>
    <dgm:pt modelId="{70ADF8BD-DAA3-43B1-BE22-2F7AA0CA74A0}" type="pres">
      <dgm:prSet presAssocID="{82E5C203-3E75-4AAB-86E1-956AAEE6840A}" presName="background4" presStyleLbl="asst3" presStyleIdx="3" presStyleCnt="4"/>
      <dgm:spPr/>
      <dgm:t>
        <a:bodyPr/>
        <a:lstStyle/>
        <a:p>
          <a:endParaRPr lang="en-US"/>
        </a:p>
      </dgm:t>
    </dgm:pt>
    <dgm:pt modelId="{E48EA0B2-50BC-4C47-AE46-40E54FB980AB}" type="pres">
      <dgm:prSet presAssocID="{82E5C203-3E75-4AAB-86E1-956AAEE6840A}" presName="text4" presStyleLbl="fgAcc4" presStyleIdx="8" presStyleCnt="9" custLinFactNeighborX="-11007" custLinFactNeighborY="43711">
        <dgm:presLayoutVars>
          <dgm:chPref val="3"/>
        </dgm:presLayoutVars>
      </dgm:prSet>
      <dgm:spPr/>
      <dgm:t>
        <a:bodyPr/>
        <a:lstStyle/>
        <a:p>
          <a:endParaRPr lang="en-US"/>
        </a:p>
      </dgm:t>
    </dgm:pt>
    <dgm:pt modelId="{DE16D763-D105-4BF8-B7B4-652B84F90C7B}" type="pres">
      <dgm:prSet presAssocID="{82E5C203-3E75-4AAB-86E1-956AAEE6840A}" presName="hierChild5" presStyleCnt="0"/>
      <dgm:spPr/>
      <dgm:t>
        <a:bodyPr/>
        <a:lstStyle/>
        <a:p>
          <a:endParaRPr lang="en-US"/>
        </a:p>
      </dgm:t>
    </dgm:pt>
    <dgm:pt modelId="{12F583B1-127E-4FEA-AFEE-873A71A6A45B}" type="pres">
      <dgm:prSet presAssocID="{0770C905-9D90-462A-A0DC-3E60EF51340C}" presName="hierRoot1" presStyleCnt="0"/>
      <dgm:spPr/>
    </dgm:pt>
    <dgm:pt modelId="{19A03D20-E71C-4CCF-AFAB-97CAE02B42E9}" type="pres">
      <dgm:prSet presAssocID="{0770C905-9D90-462A-A0DC-3E60EF51340C}" presName="composite" presStyleCnt="0"/>
      <dgm:spPr/>
    </dgm:pt>
    <dgm:pt modelId="{43BA6709-52F4-4FA4-89A1-3047E7390D16}" type="pres">
      <dgm:prSet presAssocID="{0770C905-9D90-462A-A0DC-3E60EF51340C}" presName="background" presStyleLbl="node0" presStyleIdx="1" presStyleCnt="2"/>
      <dgm:spPr/>
    </dgm:pt>
    <dgm:pt modelId="{A7251FB5-481E-4B22-8853-749FB5726369}" type="pres">
      <dgm:prSet presAssocID="{0770C905-9D90-462A-A0DC-3E60EF51340C}" presName="text" presStyleLbl="fgAcc0" presStyleIdx="1" presStyleCnt="2" custLinFactNeighborX="47995" custLinFactNeighborY="-64755">
        <dgm:presLayoutVars>
          <dgm:chPref val="3"/>
        </dgm:presLayoutVars>
      </dgm:prSet>
      <dgm:spPr/>
      <dgm:t>
        <a:bodyPr/>
        <a:lstStyle/>
        <a:p>
          <a:endParaRPr lang="en-US"/>
        </a:p>
      </dgm:t>
    </dgm:pt>
    <dgm:pt modelId="{E4171B4D-735D-4DA3-9DAF-6DE4BDB92F97}" type="pres">
      <dgm:prSet presAssocID="{0770C905-9D90-462A-A0DC-3E60EF51340C}" presName="hierChild2" presStyleCnt="0"/>
      <dgm:spPr/>
    </dgm:pt>
  </dgm:ptLst>
  <dgm:cxnLst>
    <dgm:cxn modelId="{2E54FD55-6933-4A73-9F0E-E0004DCFF206}" type="presOf" srcId="{BE933FD0-B252-4B78-A64A-966F5060F470}" destId="{BC2EA99E-BA39-4664-B4C6-0B4602A9F007}" srcOrd="0" destOrd="0" presId="urn:microsoft.com/office/officeart/2005/8/layout/hierarchy1"/>
    <dgm:cxn modelId="{14E658B0-2400-44CA-9715-8F62CAAC8280}" type="presOf" srcId="{12920AAA-A3EB-4EF6-9F22-E6519811AE06}" destId="{660CE2F9-D4F9-478E-9036-CAF09D6372CB}" srcOrd="0" destOrd="0" presId="urn:microsoft.com/office/officeart/2005/8/layout/hierarchy1"/>
    <dgm:cxn modelId="{3DA88ADC-021A-481D-BEAD-6F1B375A5A24}" type="presOf" srcId="{81CE734C-128D-4A00-A31F-551C7D8A252C}" destId="{2B71DBDB-12EE-48AC-A065-3EC319773B5B}" srcOrd="0" destOrd="0" presId="urn:microsoft.com/office/officeart/2005/8/layout/hierarchy1"/>
    <dgm:cxn modelId="{B2200A36-D2B2-4CB9-9655-A24E4964E3A2}" type="presOf" srcId="{068AE765-E020-4188-8E96-102527A510CE}" destId="{AD084117-A730-4654-842C-FE97B0154EDC}" srcOrd="0" destOrd="0" presId="urn:microsoft.com/office/officeart/2005/8/layout/hierarchy1"/>
    <dgm:cxn modelId="{E572509B-16DB-438F-82C2-2535F5A71BC1}" type="presOf" srcId="{3289492C-8C82-4DE1-B945-C64B8C8DDB46}" destId="{CCCF107C-1A23-431A-8A0E-A39F28280C50}" srcOrd="0" destOrd="0" presId="urn:microsoft.com/office/officeart/2005/8/layout/hierarchy1"/>
    <dgm:cxn modelId="{046C4E8D-EB21-4DCD-B365-B5D21C34707C}" srcId="{A30D9143-15E1-45CF-BB0F-45E8C4CF45E3}" destId="{984ED06B-5F4F-4140-8844-57ECDCDD9492}" srcOrd="1" destOrd="0" parTransId="{3B7A588E-1842-4E67-B791-A7BB453EE103}" sibTransId="{5F24F0E2-7E8A-4873-8E3A-57C16EA5E7C7}"/>
    <dgm:cxn modelId="{81C8711B-3D7D-4936-8498-1AB7AC6B7CAD}" type="presOf" srcId="{05E3BEBE-491D-4F1C-A25C-07AD9FC7FDF3}" destId="{AE711EFA-60E5-496B-B7EE-9B5E62B94CD5}" srcOrd="0" destOrd="0" presId="urn:microsoft.com/office/officeart/2005/8/layout/hierarchy1"/>
    <dgm:cxn modelId="{2D38122F-1514-41AB-B018-EB4E766BC8A1}" type="presOf" srcId="{6B2365A9-2900-40DA-A680-DF0E6F7EB21D}" destId="{F8FDC8DB-362E-4CFE-9447-7CD7F6BD7628}" srcOrd="0" destOrd="0" presId="urn:microsoft.com/office/officeart/2005/8/layout/hierarchy1"/>
    <dgm:cxn modelId="{8AD52C71-E718-4368-8C42-F8884188A12C}" type="presOf" srcId="{04EDD0CF-F9EC-436F-BFD4-3136FDB1D693}" destId="{06BCF2C6-BA69-4C2C-8BB9-470D59119BC4}" srcOrd="0" destOrd="0" presId="urn:microsoft.com/office/officeart/2005/8/layout/hierarchy1"/>
    <dgm:cxn modelId="{D6F4D654-C7C4-40C0-A22D-1449AFF0EB01}" type="presOf" srcId="{73303241-D9B7-47BC-A9D1-6C8B98CEC9A2}" destId="{F128F56E-7248-4028-BC59-EC9010FEEFD1}" srcOrd="0" destOrd="0" presId="urn:microsoft.com/office/officeart/2005/8/layout/hierarchy1"/>
    <dgm:cxn modelId="{CA25CAC6-BDA0-4AF8-BA6B-7AC9AD79250B}" srcId="{25E9093B-CEA1-425C-8978-94E7FEB2650D}" destId="{BE933FD0-B252-4B78-A64A-966F5060F470}" srcOrd="3" destOrd="0" parTransId="{0D5A8EE2-4976-4A98-80FF-54A62769E307}" sibTransId="{FB935DC0-A2E8-4625-914A-D19A2934E496}"/>
    <dgm:cxn modelId="{0AF0BB0D-90BC-4016-9148-AEA165177723}" srcId="{25E9093B-CEA1-425C-8978-94E7FEB2650D}" destId="{9EBA7A36-5146-4332-B55E-584E838FD8FB}" srcOrd="0" destOrd="0" parTransId="{12920AAA-A3EB-4EF6-9F22-E6519811AE06}" sibTransId="{D30D9F59-C16A-4087-816D-1F2AE5743A26}"/>
    <dgm:cxn modelId="{F607D194-C3A1-447C-A525-623B55B06B61}" type="presOf" srcId="{A30D9143-15E1-45CF-BB0F-45E8C4CF45E3}" destId="{0FA6E23D-6565-47F7-8059-600E55C90690}" srcOrd="0" destOrd="0" presId="urn:microsoft.com/office/officeart/2005/8/layout/hierarchy1"/>
    <dgm:cxn modelId="{4372C614-5877-4A67-8D97-C03A306EFF7E}" srcId="{1C78815E-B7B8-4A84-9579-FE6689AD8339}" destId="{F48F19F9-DD24-4B2F-B3B9-E31C3E73D918}" srcOrd="2" destOrd="0" parTransId="{2480F6B3-D121-467E-AE8F-2304D9DC4AF2}" sibTransId="{F1F53E42-7284-452A-A264-6696952840C1}"/>
    <dgm:cxn modelId="{D7EC510E-CBC9-4A3A-98D3-A9037ADE591E}" type="presOf" srcId="{F7EB52C2-1F92-447D-8C24-3D7B490FFE12}" destId="{257A2A70-1B63-4CB6-9B2F-902A8F15ABF4}" srcOrd="0" destOrd="0" presId="urn:microsoft.com/office/officeart/2005/8/layout/hierarchy1"/>
    <dgm:cxn modelId="{ACB2EDAC-5E07-4A6A-84BD-37592D6713F1}" srcId="{25E9093B-CEA1-425C-8978-94E7FEB2650D}" destId="{C0DF92E6-324F-44F0-BFA4-FB7EA094AA29}" srcOrd="2" destOrd="0" parTransId="{81DD06DC-9AF2-424B-92E5-3A2EC5EF3B1E}" sibTransId="{6EAF3162-BB4A-4C50-AB09-841E1CBB1DCC}"/>
    <dgm:cxn modelId="{05F05E92-61F7-4E5E-9A83-CFAD5C4CB74A}" srcId="{880DEEDE-40E3-4613-99AE-FF5B116ED32B}" destId="{F7EB52C2-1F92-447D-8C24-3D7B490FFE12}" srcOrd="1" destOrd="0" parTransId="{3289492C-8C82-4DE1-B945-C64B8C8DDB46}" sibTransId="{61DEE76D-531C-4F55-8A2D-53930621506B}"/>
    <dgm:cxn modelId="{465866C5-B609-4640-BC28-0E106110A418}" type="presOf" srcId="{E07197F4-07E5-48FE-A5EF-FA328055D87A}" destId="{794B6C15-5517-42D2-AB4D-70FD43DD50E4}" srcOrd="0" destOrd="0" presId="urn:microsoft.com/office/officeart/2005/8/layout/hierarchy1"/>
    <dgm:cxn modelId="{69D553D2-562D-4061-BAD3-761D0655CBC0}" type="presOf" srcId="{42720802-D71D-4C41-ACC3-1928845EAECD}" destId="{5F02DAEC-B0FD-456F-9AC4-CA264811CA0E}" srcOrd="0" destOrd="0" presId="urn:microsoft.com/office/officeart/2005/8/layout/hierarchy1"/>
    <dgm:cxn modelId="{5FF3AE70-CC6C-4E36-A114-F58245CB42A2}" srcId="{304D9452-E44E-4B1E-A932-D16AF69AD50F}" destId="{00B6297D-5ACB-4E77-9CFA-0AB57DBD216E}" srcOrd="1" destOrd="0" parTransId="{42720802-D71D-4C41-ACC3-1928845EAECD}" sibTransId="{355E9BD8-ABDA-415C-B4FF-BDF551D692DC}"/>
    <dgm:cxn modelId="{79121178-1DE4-4077-9C1D-F21F0A37D8A9}" type="presOf" srcId="{EFE52987-3EF1-4D1E-9E7E-D76AFDCF5819}" destId="{B5C07355-40A0-46DF-AFD4-863A6B42765B}" srcOrd="0" destOrd="0" presId="urn:microsoft.com/office/officeart/2005/8/layout/hierarchy1"/>
    <dgm:cxn modelId="{E01E0A47-4583-42EE-ADF2-E9E562A411C3}" type="presOf" srcId="{C0DF92E6-324F-44F0-BFA4-FB7EA094AA29}" destId="{1D6810A6-2805-42CF-8A8E-4C42F5854DC4}" srcOrd="0" destOrd="0" presId="urn:microsoft.com/office/officeart/2005/8/layout/hierarchy1"/>
    <dgm:cxn modelId="{F660698B-6A3B-4E28-9D33-D8234A19407E}" type="presOf" srcId="{1C78815E-B7B8-4A84-9579-FE6689AD8339}" destId="{F3A9A7A3-844B-4FF5-A17B-B98C5E1E153B}" srcOrd="0" destOrd="0" presId="urn:microsoft.com/office/officeart/2005/8/layout/hierarchy1"/>
    <dgm:cxn modelId="{89C223E5-3868-4182-ABF5-D8E5C576DA1C}" type="presOf" srcId="{C9B3AFF9-061E-48BC-B588-891B109E04E2}" destId="{32134AD4-F412-424B-958B-594537D7A28D}" srcOrd="0" destOrd="0" presId="urn:microsoft.com/office/officeart/2005/8/layout/hierarchy1"/>
    <dgm:cxn modelId="{84D092E3-F363-4ED3-B3F4-F67133670CCB}" type="presOf" srcId="{2480F6B3-D121-467E-AE8F-2304D9DC4AF2}" destId="{A0A89766-547C-4ABE-8EA3-10A6B7DD97BD}" srcOrd="0" destOrd="0" presId="urn:microsoft.com/office/officeart/2005/8/layout/hierarchy1"/>
    <dgm:cxn modelId="{0A62B9E5-A49A-47FC-BFBD-50FF6CE7A6E6}" type="presOf" srcId="{3B7A588E-1842-4E67-B791-A7BB453EE103}" destId="{2C65A497-12E6-4D20-AF59-67D807E8AC76}" srcOrd="0" destOrd="0" presId="urn:microsoft.com/office/officeart/2005/8/layout/hierarchy1"/>
    <dgm:cxn modelId="{1113935A-A3F8-4948-BE12-F8268D5AE6E3}" srcId="{304D9452-E44E-4B1E-A932-D16AF69AD50F}" destId="{25E9093B-CEA1-425C-8978-94E7FEB2650D}" srcOrd="0" destOrd="0" parTransId="{E07197F4-07E5-48FE-A5EF-FA328055D87A}" sibTransId="{35328B54-FCCB-4E26-9569-22161DAAB115}"/>
    <dgm:cxn modelId="{8B9A68CC-36A7-496A-B3B5-882FD00AC278}" type="presOf" srcId="{9EBA7A36-5146-4332-B55E-584E838FD8FB}" destId="{D5AB6D53-4DB9-4348-BCD2-4F12CBF70884}" srcOrd="0" destOrd="0" presId="urn:microsoft.com/office/officeart/2005/8/layout/hierarchy1"/>
    <dgm:cxn modelId="{4221ACC7-E172-4423-AEE5-7FC91B85642B}" srcId="{1C78815E-B7B8-4A84-9579-FE6689AD8339}" destId="{880DEEDE-40E3-4613-99AE-FF5B116ED32B}" srcOrd="0" destOrd="0" parTransId="{E222F252-F842-4CAB-BED9-359022DD9C66}" sibTransId="{51B3ABC9-4576-4F15-BE82-F79D81C0CDAB}"/>
    <dgm:cxn modelId="{A4D3FBE2-F829-49FD-84C9-119CDE0F5E9C}" type="presOf" srcId="{984ED06B-5F4F-4140-8844-57ECDCDD9492}" destId="{464C18DF-5ADA-4B8C-8A30-5F59330F7DA7}" srcOrd="0" destOrd="0" presId="urn:microsoft.com/office/officeart/2005/8/layout/hierarchy1"/>
    <dgm:cxn modelId="{E9BA528F-95FC-4C56-9D20-B225D12813B3}" type="presOf" srcId="{2D7AAAA4-E7D2-4157-8D34-E8C13AFA6B6F}" destId="{4911609C-C790-4FED-8005-B025923CB60C}" srcOrd="0" destOrd="0" presId="urn:microsoft.com/office/officeart/2005/8/layout/hierarchy1"/>
    <dgm:cxn modelId="{AAC9CCD3-669F-4ACC-8516-9E1A0474BCD3}" type="presOf" srcId="{FBB43D20-4FF5-4F66-B860-219E9BFDC39E}" destId="{78C19709-F5C3-46C7-A501-9282E7855A8B}" srcOrd="0" destOrd="0" presId="urn:microsoft.com/office/officeart/2005/8/layout/hierarchy1"/>
    <dgm:cxn modelId="{DE6CE2D0-07C8-431C-8E08-05740CE16E14}" srcId="{880DEEDE-40E3-4613-99AE-FF5B116ED32B}" destId="{A30D9143-15E1-45CF-BB0F-45E8C4CF45E3}" srcOrd="0" destOrd="0" parTransId="{E1FB2576-BCC6-432B-81C3-6BF89FB9E310}" sibTransId="{D227C687-F0B7-47A8-800B-7332D4CB21C8}"/>
    <dgm:cxn modelId="{30D10A2E-61F8-4FF5-BAD9-36D64203761E}" srcId="{81CE734C-128D-4A00-A31F-551C7D8A252C}" destId="{0770C905-9D90-462A-A0DC-3E60EF51340C}" srcOrd="1" destOrd="0" parTransId="{9B5D0A1B-AAA3-43B6-BAF1-75B15760C4BE}" sibTransId="{10B5578F-55EA-4DEC-8A51-5C1F4DE3FD61}"/>
    <dgm:cxn modelId="{09F3B15B-6816-4BCF-A6AF-E198DBB9C67D}" type="presOf" srcId="{E1FB2576-BCC6-432B-81C3-6BF89FB9E310}" destId="{6F411D05-E54F-47D1-9E98-7B977449EA2B}" srcOrd="0" destOrd="0" presId="urn:microsoft.com/office/officeart/2005/8/layout/hierarchy1"/>
    <dgm:cxn modelId="{2A095760-B7A0-47CA-A474-DB96D22968FE}" srcId="{1C78815E-B7B8-4A84-9579-FE6689AD8339}" destId="{82E5C203-3E75-4AAB-86E1-956AAEE6840A}" srcOrd="3" destOrd="0" parTransId="{05E3BEBE-491D-4F1C-A25C-07AD9FC7FDF3}" sibTransId="{5D19539F-0688-48EE-AEFC-69AB50EED80F}"/>
    <dgm:cxn modelId="{4153295A-6F19-45E5-9DD0-AADFE53432CD}" srcId="{A30D9143-15E1-45CF-BB0F-45E8C4CF45E3}" destId="{068AE765-E020-4188-8E96-102527A510CE}" srcOrd="2" destOrd="0" parTransId="{D109BD21-27DF-4879-AC22-1801010D0542}" sibTransId="{03CD5FDA-4026-4842-A52C-30020AED23F0}"/>
    <dgm:cxn modelId="{21A9CA6D-AA6C-4EFD-BE12-ACDC010813AB}" srcId="{00B6297D-5ACB-4E77-9CFA-0AB57DBD216E}" destId="{1C78815E-B7B8-4A84-9579-FE6689AD8339}" srcOrd="0" destOrd="0" parTransId="{73303241-D9B7-47BC-A9D1-6C8B98CEC9A2}" sibTransId="{B8C91569-CE6B-4F97-82A9-C8A27A4EFD36}"/>
    <dgm:cxn modelId="{7438438F-4360-4567-B054-B58F58D5C040}" type="presOf" srcId="{E222F252-F842-4CAB-BED9-359022DD9C66}" destId="{77CD6868-EC12-413F-8E17-D460EFF3C391}" srcOrd="0" destOrd="0" presId="urn:microsoft.com/office/officeart/2005/8/layout/hierarchy1"/>
    <dgm:cxn modelId="{AD5EA328-095D-4F7A-886A-43A352D4B201}" srcId="{25E9093B-CEA1-425C-8978-94E7FEB2650D}" destId="{2D7AAAA4-E7D2-4157-8D34-E8C13AFA6B6F}" srcOrd="1" destOrd="0" parTransId="{C9B3AFF9-061E-48BC-B588-891B109E04E2}" sibTransId="{1ED9600F-7CCD-404F-B9A0-68A17134D989}"/>
    <dgm:cxn modelId="{83638052-CC6B-4DE3-935F-1548E14BD966}" srcId="{81CE734C-128D-4A00-A31F-551C7D8A252C}" destId="{304D9452-E44E-4B1E-A932-D16AF69AD50F}" srcOrd="0" destOrd="0" parTransId="{AC468E88-89D5-4F87-B29B-7448ABA47DD0}" sibTransId="{4BCC721B-77CE-4F7E-BE9E-A718B53A0280}"/>
    <dgm:cxn modelId="{C691FC32-FBAC-488F-977F-3B211A734DEF}" type="presOf" srcId="{5173FA31-FB39-46BE-82EC-73C80A5EB609}" destId="{B770DFE3-FCB5-43A3-BDFA-A3279CE29CD8}" srcOrd="0" destOrd="0" presId="urn:microsoft.com/office/officeart/2005/8/layout/hierarchy1"/>
    <dgm:cxn modelId="{06A15277-5467-4B2C-85C2-9DF058D12041}" type="presOf" srcId="{880DEEDE-40E3-4613-99AE-FF5B116ED32B}" destId="{3CA04BC3-A204-4FBA-BA5F-1CB7FF4D8D64}" srcOrd="0" destOrd="0" presId="urn:microsoft.com/office/officeart/2005/8/layout/hierarchy1"/>
    <dgm:cxn modelId="{7E7DEC38-5C8F-43FB-8EA2-5706A546D80A}" type="presOf" srcId="{82E5C203-3E75-4AAB-86E1-956AAEE6840A}" destId="{E48EA0B2-50BC-4C47-AE46-40E54FB980AB}" srcOrd="0" destOrd="0" presId="urn:microsoft.com/office/officeart/2005/8/layout/hierarchy1"/>
    <dgm:cxn modelId="{9009F139-73DD-4F2B-90E6-9DA61851A05B}" type="presOf" srcId="{F48F19F9-DD24-4B2F-B3B9-E31C3E73D918}" destId="{00838743-EF11-49B4-B8DC-33EE823AE0B9}" srcOrd="0" destOrd="0" presId="urn:microsoft.com/office/officeart/2005/8/layout/hierarchy1"/>
    <dgm:cxn modelId="{0C4DE0B8-8E17-41B6-90EF-A25C76FF1716}" type="presOf" srcId="{00B6297D-5ACB-4E77-9CFA-0AB57DBD216E}" destId="{8F701E9E-1C0B-48C4-8A1D-E9B6C7D465E9}" srcOrd="0" destOrd="0" presId="urn:microsoft.com/office/officeart/2005/8/layout/hierarchy1"/>
    <dgm:cxn modelId="{1EED2FDD-23B5-415E-B7E9-367B2295AFA6}" srcId="{25E9093B-CEA1-425C-8978-94E7FEB2650D}" destId="{EFE52987-3EF1-4D1E-9E7E-D76AFDCF5819}" srcOrd="4" destOrd="0" parTransId="{5173FA31-FB39-46BE-82EC-73C80A5EB609}" sibTransId="{4B792A88-13B6-4ADF-819F-2AED1F24A949}"/>
    <dgm:cxn modelId="{6C789551-CB20-49F1-9E49-1A9C1FE4D064}" srcId="{1C78815E-B7B8-4A84-9579-FE6689AD8339}" destId="{6B2365A9-2900-40DA-A680-DF0E6F7EB21D}" srcOrd="1" destOrd="0" parTransId="{04EDD0CF-F9EC-436F-BFD4-3136FDB1D693}" sibTransId="{4D85E755-0A50-4D81-81BF-C60FE8B61B33}"/>
    <dgm:cxn modelId="{97FE9AA3-DF85-4503-A439-B82F407EB1A8}" type="presOf" srcId="{0770C905-9D90-462A-A0DC-3E60EF51340C}" destId="{A7251FB5-481E-4B22-8853-749FB5726369}" srcOrd="0" destOrd="0" presId="urn:microsoft.com/office/officeart/2005/8/layout/hierarchy1"/>
    <dgm:cxn modelId="{72D2A66A-5B86-4F50-83A6-864C0A3E8E45}" type="presOf" srcId="{0D5A8EE2-4976-4A98-80FF-54A62769E307}" destId="{7859E414-6BF9-4987-8C7F-BA4B6FC134D9}" srcOrd="0" destOrd="0" presId="urn:microsoft.com/office/officeart/2005/8/layout/hierarchy1"/>
    <dgm:cxn modelId="{6C4F990C-F5A2-4653-815E-BBB5DF251AB0}" srcId="{A30D9143-15E1-45CF-BB0F-45E8C4CF45E3}" destId="{D4D0576E-511F-41C1-B6C5-A02665EBEBEA}" srcOrd="0" destOrd="0" parTransId="{FBB43D20-4FF5-4F66-B860-219E9BFDC39E}" sibTransId="{73A1E52D-9ADC-428F-9AFC-7CD2652FBEB4}"/>
    <dgm:cxn modelId="{8A17E59E-A1DA-4690-9593-3BE913C1C3D1}" type="presOf" srcId="{D4D0576E-511F-41C1-B6C5-A02665EBEBEA}" destId="{310A18E1-318D-48BF-A974-C74CA7A0049B}" srcOrd="0" destOrd="0" presId="urn:microsoft.com/office/officeart/2005/8/layout/hierarchy1"/>
    <dgm:cxn modelId="{ED293847-3271-4BCA-BC0D-53CD2FA35811}" type="presOf" srcId="{81DD06DC-9AF2-424B-92E5-3A2EC5EF3B1E}" destId="{0491831E-445D-4F66-B314-D6CF237871E7}" srcOrd="0" destOrd="0" presId="urn:microsoft.com/office/officeart/2005/8/layout/hierarchy1"/>
    <dgm:cxn modelId="{A77C319F-C1A4-40F9-A16D-4D91E07373D1}" type="presOf" srcId="{25E9093B-CEA1-425C-8978-94E7FEB2650D}" destId="{0E38F3A5-97D7-4DF5-B62D-E8617216710A}" srcOrd="0" destOrd="0" presId="urn:microsoft.com/office/officeart/2005/8/layout/hierarchy1"/>
    <dgm:cxn modelId="{FB5E3933-BE7F-450D-BFEC-E08C2196D71A}" type="presOf" srcId="{304D9452-E44E-4B1E-A932-D16AF69AD50F}" destId="{E896E665-A5CC-4071-88C5-B9C833B1FE5B}" srcOrd="0" destOrd="0" presId="urn:microsoft.com/office/officeart/2005/8/layout/hierarchy1"/>
    <dgm:cxn modelId="{7E5E87A7-7307-4821-B862-EB74824E7164}" type="presOf" srcId="{D109BD21-27DF-4879-AC22-1801010D0542}" destId="{39B9B020-B24C-46A4-9C00-7A8D1B0D9495}" srcOrd="0" destOrd="0" presId="urn:microsoft.com/office/officeart/2005/8/layout/hierarchy1"/>
    <dgm:cxn modelId="{62A7E5B9-8BDD-4C26-897B-99D32CCCE3B1}" type="presParOf" srcId="{2B71DBDB-12EE-48AC-A065-3EC319773B5B}" destId="{0C1596C9-8CC5-432E-A342-18EADCE943D9}" srcOrd="0" destOrd="0" presId="urn:microsoft.com/office/officeart/2005/8/layout/hierarchy1"/>
    <dgm:cxn modelId="{9450FB22-D2FB-4AE2-BB26-4917C05B6F8A}" type="presParOf" srcId="{0C1596C9-8CC5-432E-A342-18EADCE943D9}" destId="{7CF8F059-37E2-4504-8762-A95B9F3BD5BE}" srcOrd="0" destOrd="0" presId="urn:microsoft.com/office/officeart/2005/8/layout/hierarchy1"/>
    <dgm:cxn modelId="{CCB262EE-7C28-4A45-B3EE-0A15391C43B8}" type="presParOf" srcId="{7CF8F059-37E2-4504-8762-A95B9F3BD5BE}" destId="{FA35C60D-AD53-478E-B810-1C678F28C740}" srcOrd="0" destOrd="0" presId="urn:microsoft.com/office/officeart/2005/8/layout/hierarchy1"/>
    <dgm:cxn modelId="{D5C13D11-F14F-410D-ABDB-1858FA627C39}" type="presParOf" srcId="{7CF8F059-37E2-4504-8762-A95B9F3BD5BE}" destId="{E896E665-A5CC-4071-88C5-B9C833B1FE5B}" srcOrd="1" destOrd="0" presId="urn:microsoft.com/office/officeart/2005/8/layout/hierarchy1"/>
    <dgm:cxn modelId="{C130DDFE-2817-4772-812A-354D0EC772FA}" type="presParOf" srcId="{0C1596C9-8CC5-432E-A342-18EADCE943D9}" destId="{BBF585DE-7B11-4AEB-B2CA-2CBABB8D2D17}" srcOrd="1" destOrd="0" presId="urn:microsoft.com/office/officeart/2005/8/layout/hierarchy1"/>
    <dgm:cxn modelId="{D43E17DF-C4E6-4920-85DF-A1EEB7B619B1}" type="presParOf" srcId="{BBF585DE-7B11-4AEB-B2CA-2CBABB8D2D17}" destId="{794B6C15-5517-42D2-AB4D-70FD43DD50E4}" srcOrd="0" destOrd="0" presId="urn:microsoft.com/office/officeart/2005/8/layout/hierarchy1"/>
    <dgm:cxn modelId="{88134E8D-5A00-415F-893C-A5CF0870F768}" type="presParOf" srcId="{BBF585DE-7B11-4AEB-B2CA-2CBABB8D2D17}" destId="{17971192-D9F2-40A4-A7D5-2C3F686CE703}" srcOrd="1" destOrd="0" presId="urn:microsoft.com/office/officeart/2005/8/layout/hierarchy1"/>
    <dgm:cxn modelId="{05F61663-47ED-4DCA-85FC-0E84639325E2}" type="presParOf" srcId="{17971192-D9F2-40A4-A7D5-2C3F686CE703}" destId="{6AFEC102-209F-4F7A-99CE-F49F361F88D8}" srcOrd="0" destOrd="0" presId="urn:microsoft.com/office/officeart/2005/8/layout/hierarchy1"/>
    <dgm:cxn modelId="{01C4B1B8-5967-4FAF-87FC-83B223584C3E}" type="presParOf" srcId="{6AFEC102-209F-4F7A-99CE-F49F361F88D8}" destId="{02BB19D7-BB57-48F6-8A9C-36B63BD573C0}" srcOrd="0" destOrd="0" presId="urn:microsoft.com/office/officeart/2005/8/layout/hierarchy1"/>
    <dgm:cxn modelId="{1395ED53-62C5-41A7-B097-6432CF5B854D}" type="presParOf" srcId="{6AFEC102-209F-4F7A-99CE-F49F361F88D8}" destId="{0E38F3A5-97D7-4DF5-B62D-E8617216710A}" srcOrd="1" destOrd="0" presId="urn:microsoft.com/office/officeart/2005/8/layout/hierarchy1"/>
    <dgm:cxn modelId="{6412FBB0-DDEC-4B76-94D4-37D15FA1BEE9}" type="presParOf" srcId="{17971192-D9F2-40A4-A7D5-2C3F686CE703}" destId="{FC63E599-6707-422B-899E-7F3C383FC05A}" srcOrd="1" destOrd="0" presId="urn:microsoft.com/office/officeart/2005/8/layout/hierarchy1"/>
    <dgm:cxn modelId="{4B7DF59B-F652-499A-807E-2F854E3D9D51}" type="presParOf" srcId="{FC63E599-6707-422B-899E-7F3C383FC05A}" destId="{660CE2F9-D4F9-478E-9036-CAF09D6372CB}" srcOrd="0" destOrd="0" presId="urn:microsoft.com/office/officeart/2005/8/layout/hierarchy1"/>
    <dgm:cxn modelId="{689DFD90-B063-4E0E-8D5E-3B58B570BFC8}" type="presParOf" srcId="{FC63E599-6707-422B-899E-7F3C383FC05A}" destId="{1204C285-E340-443A-A563-4801E63A1CA5}" srcOrd="1" destOrd="0" presId="urn:microsoft.com/office/officeart/2005/8/layout/hierarchy1"/>
    <dgm:cxn modelId="{C3879B35-74E9-46D3-9E3C-871FF5EA8360}" type="presParOf" srcId="{1204C285-E340-443A-A563-4801E63A1CA5}" destId="{CE38F1B7-02C9-482D-A5E4-9807B50A5A61}" srcOrd="0" destOrd="0" presId="urn:microsoft.com/office/officeart/2005/8/layout/hierarchy1"/>
    <dgm:cxn modelId="{82C92407-42E4-4FD4-909A-20126BCB3473}" type="presParOf" srcId="{CE38F1B7-02C9-482D-A5E4-9807B50A5A61}" destId="{D31B4C69-4ECC-44F3-8435-805600EE8794}" srcOrd="0" destOrd="0" presId="urn:microsoft.com/office/officeart/2005/8/layout/hierarchy1"/>
    <dgm:cxn modelId="{1CBA54E5-D46A-47B3-A613-0DA940681BAF}" type="presParOf" srcId="{CE38F1B7-02C9-482D-A5E4-9807B50A5A61}" destId="{D5AB6D53-4DB9-4348-BCD2-4F12CBF70884}" srcOrd="1" destOrd="0" presId="urn:microsoft.com/office/officeart/2005/8/layout/hierarchy1"/>
    <dgm:cxn modelId="{5D2902CC-60E9-4C62-9064-FA8871DC9E46}" type="presParOf" srcId="{1204C285-E340-443A-A563-4801E63A1CA5}" destId="{CE6FA3C3-725C-48BC-A518-AAB9C3FDC74C}" srcOrd="1" destOrd="0" presId="urn:microsoft.com/office/officeart/2005/8/layout/hierarchy1"/>
    <dgm:cxn modelId="{C6D64804-F201-47C8-BDF1-E6BF2118C7C6}" type="presParOf" srcId="{FC63E599-6707-422B-899E-7F3C383FC05A}" destId="{32134AD4-F412-424B-958B-594537D7A28D}" srcOrd="2" destOrd="0" presId="urn:microsoft.com/office/officeart/2005/8/layout/hierarchy1"/>
    <dgm:cxn modelId="{4C32BC38-6DD3-4786-8088-E1548BED2D38}" type="presParOf" srcId="{FC63E599-6707-422B-899E-7F3C383FC05A}" destId="{153C507D-AA4F-4821-8911-13FCF2DB4147}" srcOrd="3" destOrd="0" presId="urn:microsoft.com/office/officeart/2005/8/layout/hierarchy1"/>
    <dgm:cxn modelId="{B23BD56E-E6CE-4EE1-AA10-864149F4C5DF}" type="presParOf" srcId="{153C507D-AA4F-4821-8911-13FCF2DB4147}" destId="{2439465C-2E96-4505-867B-17615C62E346}" srcOrd="0" destOrd="0" presId="urn:microsoft.com/office/officeart/2005/8/layout/hierarchy1"/>
    <dgm:cxn modelId="{887CAA02-F310-4EB7-941F-92B406099FC8}" type="presParOf" srcId="{2439465C-2E96-4505-867B-17615C62E346}" destId="{D3328E09-3F5A-4FD7-AB82-0A85BB8B5B70}" srcOrd="0" destOrd="0" presId="urn:microsoft.com/office/officeart/2005/8/layout/hierarchy1"/>
    <dgm:cxn modelId="{0FC17F92-E937-4075-A115-D1DA3E821259}" type="presParOf" srcId="{2439465C-2E96-4505-867B-17615C62E346}" destId="{4911609C-C790-4FED-8005-B025923CB60C}" srcOrd="1" destOrd="0" presId="urn:microsoft.com/office/officeart/2005/8/layout/hierarchy1"/>
    <dgm:cxn modelId="{6EADE5E5-D727-46D4-B506-4F0A905943D9}" type="presParOf" srcId="{153C507D-AA4F-4821-8911-13FCF2DB4147}" destId="{F077E149-75CD-4A3F-AFDA-F3D3D8C06E80}" srcOrd="1" destOrd="0" presId="urn:microsoft.com/office/officeart/2005/8/layout/hierarchy1"/>
    <dgm:cxn modelId="{3AAB79A5-CB42-415C-88F9-F3CAF5B8F14E}" type="presParOf" srcId="{FC63E599-6707-422B-899E-7F3C383FC05A}" destId="{0491831E-445D-4F66-B314-D6CF237871E7}" srcOrd="4" destOrd="0" presId="urn:microsoft.com/office/officeart/2005/8/layout/hierarchy1"/>
    <dgm:cxn modelId="{358964E1-F29D-4F3F-8866-FF2279B33FD8}" type="presParOf" srcId="{FC63E599-6707-422B-899E-7F3C383FC05A}" destId="{A7085DAC-8832-4863-93A9-4F0580973D22}" srcOrd="5" destOrd="0" presId="urn:microsoft.com/office/officeart/2005/8/layout/hierarchy1"/>
    <dgm:cxn modelId="{6DF1790B-9FCE-4279-98B6-8B84BE507477}" type="presParOf" srcId="{A7085DAC-8832-4863-93A9-4F0580973D22}" destId="{9F692531-A828-4946-B446-E9978E0D8C1E}" srcOrd="0" destOrd="0" presId="urn:microsoft.com/office/officeart/2005/8/layout/hierarchy1"/>
    <dgm:cxn modelId="{CFC25AF9-A3FB-4CEE-951B-71D9178A2E7B}" type="presParOf" srcId="{9F692531-A828-4946-B446-E9978E0D8C1E}" destId="{BE90059C-1CFF-4B78-A2C9-FF387BF36EC4}" srcOrd="0" destOrd="0" presId="urn:microsoft.com/office/officeart/2005/8/layout/hierarchy1"/>
    <dgm:cxn modelId="{CB731483-3A02-4ECA-97E4-2B22CF32470E}" type="presParOf" srcId="{9F692531-A828-4946-B446-E9978E0D8C1E}" destId="{1D6810A6-2805-42CF-8A8E-4C42F5854DC4}" srcOrd="1" destOrd="0" presId="urn:microsoft.com/office/officeart/2005/8/layout/hierarchy1"/>
    <dgm:cxn modelId="{965E828F-1A76-42EE-BAA1-754C15001611}" type="presParOf" srcId="{A7085DAC-8832-4863-93A9-4F0580973D22}" destId="{D63C2DB3-C08F-402E-A255-22831CC5CE33}" srcOrd="1" destOrd="0" presId="urn:microsoft.com/office/officeart/2005/8/layout/hierarchy1"/>
    <dgm:cxn modelId="{819751FB-C440-4D36-A142-73998871C179}" type="presParOf" srcId="{FC63E599-6707-422B-899E-7F3C383FC05A}" destId="{7859E414-6BF9-4987-8C7F-BA4B6FC134D9}" srcOrd="6" destOrd="0" presId="urn:microsoft.com/office/officeart/2005/8/layout/hierarchy1"/>
    <dgm:cxn modelId="{FA75BF82-24E8-414B-BF3B-1FBD6938C550}" type="presParOf" srcId="{FC63E599-6707-422B-899E-7F3C383FC05A}" destId="{AD6F4094-D38F-45C5-AE88-35CBF43AC4A7}" srcOrd="7" destOrd="0" presId="urn:microsoft.com/office/officeart/2005/8/layout/hierarchy1"/>
    <dgm:cxn modelId="{9EA28CC6-35D7-426B-955A-D82012D44F62}" type="presParOf" srcId="{AD6F4094-D38F-45C5-AE88-35CBF43AC4A7}" destId="{8256AC72-1DED-4CA0-9A14-2E74BA5684E0}" srcOrd="0" destOrd="0" presId="urn:microsoft.com/office/officeart/2005/8/layout/hierarchy1"/>
    <dgm:cxn modelId="{007D50F9-838C-45FE-B2BB-9A0718D6F033}" type="presParOf" srcId="{8256AC72-1DED-4CA0-9A14-2E74BA5684E0}" destId="{6E74CEB1-BDBD-4ABB-8C8F-F6496163B258}" srcOrd="0" destOrd="0" presId="urn:microsoft.com/office/officeart/2005/8/layout/hierarchy1"/>
    <dgm:cxn modelId="{7347A207-A82C-4B00-8617-B58C42D59F65}" type="presParOf" srcId="{8256AC72-1DED-4CA0-9A14-2E74BA5684E0}" destId="{BC2EA99E-BA39-4664-B4C6-0B4602A9F007}" srcOrd="1" destOrd="0" presId="urn:microsoft.com/office/officeart/2005/8/layout/hierarchy1"/>
    <dgm:cxn modelId="{D511C2F1-6FCF-495D-BE3B-C9E962621970}" type="presParOf" srcId="{AD6F4094-D38F-45C5-AE88-35CBF43AC4A7}" destId="{097CBCDD-7362-4426-B27B-41963800F34D}" srcOrd="1" destOrd="0" presId="urn:microsoft.com/office/officeart/2005/8/layout/hierarchy1"/>
    <dgm:cxn modelId="{DD17AC58-B59B-4358-8028-800D1F347008}" type="presParOf" srcId="{FC63E599-6707-422B-899E-7F3C383FC05A}" destId="{B770DFE3-FCB5-43A3-BDFA-A3279CE29CD8}" srcOrd="8" destOrd="0" presId="urn:microsoft.com/office/officeart/2005/8/layout/hierarchy1"/>
    <dgm:cxn modelId="{6B5D68CC-C75F-45F0-8358-05DE84AA0AE5}" type="presParOf" srcId="{FC63E599-6707-422B-899E-7F3C383FC05A}" destId="{58FBCBF5-CF7C-40E6-B4E8-731DF7716E20}" srcOrd="9" destOrd="0" presId="urn:microsoft.com/office/officeart/2005/8/layout/hierarchy1"/>
    <dgm:cxn modelId="{B262FE99-6DD2-411D-AAF5-5415E655D76D}" type="presParOf" srcId="{58FBCBF5-CF7C-40E6-B4E8-731DF7716E20}" destId="{EDAD511A-87D3-4A44-8937-07E2D2B63211}" srcOrd="0" destOrd="0" presId="urn:microsoft.com/office/officeart/2005/8/layout/hierarchy1"/>
    <dgm:cxn modelId="{01E9139F-305B-44BF-BD3B-3C5742864224}" type="presParOf" srcId="{EDAD511A-87D3-4A44-8937-07E2D2B63211}" destId="{B934870D-5E70-4F4A-8111-0892807B2C25}" srcOrd="0" destOrd="0" presId="urn:microsoft.com/office/officeart/2005/8/layout/hierarchy1"/>
    <dgm:cxn modelId="{B4621734-59C0-4479-BA0B-37347CE4608A}" type="presParOf" srcId="{EDAD511A-87D3-4A44-8937-07E2D2B63211}" destId="{B5C07355-40A0-46DF-AFD4-863A6B42765B}" srcOrd="1" destOrd="0" presId="urn:microsoft.com/office/officeart/2005/8/layout/hierarchy1"/>
    <dgm:cxn modelId="{8761B2D1-1DD7-4E88-A0A7-FEE9E9C7B93E}" type="presParOf" srcId="{58FBCBF5-CF7C-40E6-B4E8-731DF7716E20}" destId="{4B5FE621-CE9A-4DE2-96CC-9CC987BA7CAB}" srcOrd="1" destOrd="0" presId="urn:microsoft.com/office/officeart/2005/8/layout/hierarchy1"/>
    <dgm:cxn modelId="{4C3335E9-D880-41AE-8F67-A3E03CADCF40}" type="presParOf" srcId="{BBF585DE-7B11-4AEB-B2CA-2CBABB8D2D17}" destId="{5F02DAEC-B0FD-456F-9AC4-CA264811CA0E}" srcOrd="2" destOrd="0" presId="urn:microsoft.com/office/officeart/2005/8/layout/hierarchy1"/>
    <dgm:cxn modelId="{EEDA7247-B103-43A4-9564-B6BDC7E7A96D}" type="presParOf" srcId="{BBF585DE-7B11-4AEB-B2CA-2CBABB8D2D17}" destId="{31A4AA8A-F7E4-4D31-80E3-7C48A70AE251}" srcOrd="3" destOrd="0" presId="urn:microsoft.com/office/officeart/2005/8/layout/hierarchy1"/>
    <dgm:cxn modelId="{2F04C052-15F4-4445-977A-08B7810A2417}" type="presParOf" srcId="{31A4AA8A-F7E4-4D31-80E3-7C48A70AE251}" destId="{5FBDC93B-0CF0-4951-9301-0EAE8A237A5E}" srcOrd="0" destOrd="0" presId="urn:microsoft.com/office/officeart/2005/8/layout/hierarchy1"/>
    <dgm:cxn modelId="{A2C2C892-F919-4EED-ABF8-688E34240D11}" type="presParOf" srcId="{5FBDC93B-0CF0-4951-9301-0EAE8A237A5E}" destId="{E48C6D28-F684-4196-97FC-B7B6C2FF6ED7}" srcOrd="0" destOrd="0" presId="urn:microsoft.com/office/officeart/2005/8/layout/hierarchy1"/>
    <dgm:cxn modelId="{B0FD775B-7C65-4C01-AD01-258B53776870}" type="presParOf" srcId="{5FBDC93B-0CF0-4951-9301-0EAE8A237A5E}" destId="{8F701E9E-1C0B-48C4-8A1D-E9B6C7D465E9}" srcOrd="1" destOrd="0" presId="urn:microsoft.com/office/officeart/2005/8/layout/hierarchy1"/>
    <dgm:cxn modelId="{220F7B44-236C-4244-8A35-4208D68C5EE8}" type="presParOf" srcId="{31A4AA8A-F7E4-4D31-80E3-7C48A70AE251}" destId="{28338E37-CAC2-4522-B7B7-37FFAC98EC81}" srcOrd="1" destOrd="0" presId="urn:microsoft.com/office/officeart/2005/8/layout/hierarchy1"/>
    <dgm:cxn modelId="{7B987F5D-A8DD-4590-9412-803126218203}" type="presParOf" srcId="{28338E37-CAC2-4522-B7B7-37FFAC98EC81}" destId="{F128F56E-7248-4028-BC59-EC9010FEEFD1}" srcOrd="0" destOrd="0" presId="urn:microsoft.com/office/officeart/2005/8/layout/hierarchy1"/>
    <dgm:cxn modelId="{7AF2BE91-C40B-4216-9256-87BABD0E0119}" type="presParOf" srcId="{28338E37-CAC2-4522-B7B7-37FFAC98EC81}" destId="{B9A4FD41-47A4-4155-9D4C-A44D49D6E233}" srcOrd="1" destOrd="0" presId="urn:microsoft.com/office/officeart/2005/8/layout/hierarchy1"/>
    <dgm:cxn modelId="{2F2080B8-D5DC-4DCF-9C7B-873E09F8E4EC}" type="presParOf" srcId="{B9A4FD41-47A4-4155-9D4C-A44D49D6E233}" destId="{A7291631-9BF2-446F-8774-A6A1269C59FB}" srcOrd="0" destOrd="0" presId="urn:microsoft.com/office/officeart/2005/8/layout/hierarchy1"/>
    <dgm:cxn modelId="{82C5C35F-4293-40F2-BBC5-ADE160615E31}" type="presParOf" srcId="{A7291631-9BF2-446F-8774-A6A1269C59FB}" destId="{EFD970F3-D28E-4CC8-B7DE-15FD1D0380F2}" srcOrd="0" destOrd="0" presId="urn:microsoft.com/office/officeart/2005/8/layout/hierarchy1"/>
    <dgm:cxn modelId="{2C0D4828-66CF-4D53-89BB-58EDD641F035}" type="presParOf" srcId="{A7291631-9BF2-446F-8774-A6A1269C59FB}" destId="{F3A9A7A3-844B-4FF5-A17B-B98C5E1E153B}" srcOrd="1" destOrd="0" presId="urn:microsoft.com/office/officeart/2005/8/layout/hierarchy1"/>
    <dgm:cxn modelId="{0A63DDCF-0E66-4DB4-A073-C775E029BF8C}" type="presParOf" srcId="{B9A4FD41-47A4-4155-9D4C-A44D49D6E233}" destId="{2F8F5136-F703-41D8-A723-3261775C1977}" srcOrd="1" destOrd="0" presId="urn:microsoft.com/office/officeart/2005/8/layout/hierarchy1"/>
    <dgm:cxn modelId="{FF2C311E-59FB-4E90-87BA-C1F2264BE8E4}" type="presParOf" srcId="{2F8F5136-F703-41D8-A723-3261775C1977}" destId="{77CD6868-EC12-413F-8E17-D460EFF3C391}" srcOrd="0" destOrd="0" presId="urn:microsoft.com/office/officeart/2005/8/layout/hierarchy1"/>
    <dgm:cxn modelId="{43FFD67D-A2C4-4182-AB9F-EEEAE8EE8539}" type="presParOf" srcId="{2F8F5136-F703-41D8-A723-3261775C1977}" destId="{45E6D236-20D7-408B-97AF-7D8A813D0FD4}" srcOrd="1" destOrd="0" presId="urn:microsoft.com/office/officeart/2005/8/layout/hierarchy1"/>
    <dgm:cxn modelId="{31F28E1E-B0CA-45DB-BB12-3EB02A852503}" type="presParOf" srcId="{45E6D236-20D7-408B-97AF-7D8A813D0FD4}" destId="{74C604A2-4E62-4330-909C-79142FB0604D}" srcOrd="0" destOrd="0" presId="urn:microsoft.com/office/officeart/2005/8/layout/hierarchy1"/>
    <dgm:cxn modelId="{0D567F99-F2FB-4A74-AEB2-CF41A23D6E73}" type="presParOf" srcId="{74C604A2-4E62-4330-909C-79142FB0604D}" destId="{CCA15470-5632-4E35-B245-C122FE080E4F}" srcOrd="0" destOrd="0" presId="urn:microsoft.com/office/officeart/2005/8/layout/hierarchy1"/>
    <dgm:cxn modelId="{E5D6FC37-44A5-46FA-B390-9DFD860654A7}" type="presParOf" srcId="{74C604A2-4E62-4330-909C-79142FB0604D}" destId="{3CA04BC3-A204-4FBA-BA5F-1CB7FF4D8D64}" srcOrd="1" destOrd="0" presId="urn:microsoft.com/office/officeart/2005/8/layout/hierarchy1"/>
    <dgm:cxn modelId="{F452B81A-0BE3-49A0-B582-25A897505DC5}" type="presParOf" srcId="{45E6D236-20D7-408B-97AF-7D8A813D0FD4}" destId="{7081F86A-2FA1-4148-B2B0-5D602D2C11D1}" srcOrd="1" destOrd="0" presId="urn:microsoft.com/office/officeart/2005/8/layout/hierarchy1"/>
    <dgm:cxn modelId="{2491A093-22C1-4637-B285-849B91B8C680}" type="presParOf" srcId="{7081F86A-2FA1-4148-B2B0-5D602D2C11D1}" destId="{6F411D05-E54F-47D1-9E98-7B977449EA2B}" srcOrd="0" destOrd="0" presId="urn:microsoft.com/office/officeart/2005/8/layout/hierarchy1"/>
    <dgm:cxn modelId="{19112970-4615-4E88-B6B3-A97D7016B0E2}" type="presParOf" srcId="{7081F86A-2FA1-4148-B2B0-5D602D2C11D1}" destId="{2BF298F1-8CEB-4B30-A665-3B72DD01580B}" srcOrd="1" destOrd="0" presId="urn:microsoft.com/office/officeart/2005/8/layout/hierarchy1"/>
    <dgm:cxn modelId="{011D813B-D8C4-4AFE-94B1-DA79BE5DB0A2}" type="presParOf" srcId="{2BF298F1-8CEB-4B30-A665-3B72DD01580B}" destId="{B4738A6C-ACF3-43EF-93DD-68060FA4FE9F}" srcOrd="0" destOrd="0" presId="urn:microsoft.com/office/officeart/2005/8/layout/hierarchy1"/>
    <dgm:cxn modelId="{6FF7F782-7551-4440-BCA5-546A4B31F2CD}" type="presParOf" srcId="{B4738A6C-ACF3-43EF-93DD-68060FA4FE9F}" destId="{51345551-B895-4E69-8D53-2FDDBE97BB9C}" srcOrd="0" destOrd="0" presId="urn:microsoft.com/office/officeart/2005/8/layout/hierarchy1"/>
    <dgm:cxn modelId="{DCB017EC-A0FD-403D-BE60-8ED5621E88D8}" type="presParOf" srcId="{B4738A6C-ACF3-43EF-93DD-68060FA4FE9F}" destId="{0FA6E23D-6565-47F7-8059-600E55C90690}" srcOrd="1" destOrd="0" presId="urn:microsoft.com/office/officeart/2005/8/layout/hierarchy1"/>
    <dgm:cxn modelId="{8C329A44-7F5E-4F36-87F7-0C4F51124CF2}" type="presParOf" srcId="{2BF298F1-8CEB-4B30-A665-3B72DD01580B}" destId="{72C54FAF-3F89-462B-8F79-124D8CC73A2F}" srcOrd="1" destOrd="0" presId="urn:microsoft.com/office/officeart/2005/8/layout/hierarchy1"/>
    <dgm:cxn modelId="{7AA6BF69-237F-4497-AE1A-9CEFC906D998}" type="presParOf" srcId="{72C54FAF-3F89-462B-8F79-124D8CC73A2F}" destId="{78C19709-F5C3-46C7-A501-9282E7855A8B}" srcOrd="0" destOrd="0" presId="urn:microsoft.com/office/officeart/2005/8/layout/hierarchy1"/>
    <dgm:cxn modelId="{E971249E-F0AF-42C6-85E4-62DD3103C250}" type="presParOf" srcId="{72C54FAF-3F89-462B-8F79-124D8CC73A2F}" destId="{8F2F8F6E-0D43-4BC1-AD91-1C4D6315C535}" srcOrd="1" destOrd="0" presId="urn:microsoft.com/office/officeart/2005/8/layout/hierarchy1"/>
    <dgm:cxn modelId="{FBFD038A-B1EA-4C23-8858-A1A05D2D7EA4}" type="presParOf" srcId="{8F2F8F6E-0D43-4BC1-AD91-1C4D6315C535}" destId="{5F5DC920-D32E-4BAF-8AAA-AEB8D68A556A}" srcOrd="0" destOrd="0" presId="urn:microsoft.com/office/officeart/2005/8/layout/hierarchy1"/>
    <dgm:cxn modelId="{05456D3F-2982-41B2-92B8-07CEA5E076F6}" type="presParOf" srcId="{5F5DC920-D32E-4BAF-8AAA-AEB8D68A556A}" destId="{445FA3AC-0E20-4340-8D8A-ACD9FA70717C}" srcOrd="0" destOrd="0" presId="urn:microsoft.com/office/officeart/2005/8/layout/hierarchy1"/>
    <dgm:cxn modelId="{016BFBF1-CBB9-4519-B37C-CA1472BC2BF2}" type="presParOf" srcId="{5F5DC920-D32E-4BAF-8AAA-AEB8D68A556A}" destId="{310A18E1-318D-48BF-A974-C74CA7A0049B}" srcOrd="1" destOrd="0" presId="urn:microsoft.com/office/officeart/2005/8/layout/hierarchy1"/>
    <dgm:cxn modelId="{DF532449-D4DD-40A6-B7EB-A4A0957A36B9}" type="presParOf" srcId="{8F2F8F6E-0D43-4BC1-AD91-1C4D6315C535}" destId="{F426B352-114E-4EAD-844D-68236FA88613}" srcOrd="1" destOrd="0" presId="urn:microsoft.com/office/officeart/2005/8/layout/hierarchy1"/>
    <dgm:cxn modelId="{427996D4-2B6E-4CE8-8075-E02F54C4DD3F}" type="presParOf" srcId="{72C54FAF-3F89-462B-8F79-124D8CC73A2F}" destId="{2C65A497-12E6-4D20-AF59-67D807E8AC76}" srcOrd="2" destOrd="0" presId="urn:microsoft.com/office/officeart/2005/8/layout/hierarchy1"/>
    <dgm:cxn modelId="{50A4236F-4ECB-4AA0-A31F-CDCAAADBAE4D}" type="presParOf" srcId="{72C54FAF-3F89-462B-8F79-124D8CC73A2F}" destId="{F392992B-83B8-48BF-B300-3C5119297A45}" srcOrd="3" destOrd="0" presId="urn:microsoft.com/office/officeart/2005/8/layout/hierarchy1"/>
    <dgm:cxn modelId="{3D571884-196C-426F-9288-583B9CF64FE5}" type="presParOf" srcId="{F392992B-83B8-48BF-B300-3C5119297A45}" destId="{9AE0D925-E31B-49DC-84A9-A167B3484A69}" srcOrd="0" destOrd="0" presId="urn:microsoft.com/office/officeart/2005/8/layout/hierarchy1"/>
    <dgm:cxn modelId="{E8FEA52C-537E-4FC4-865E-986C4417E494}" type="presParOf" srcId="{9AE0D925-E31B-49DC-84A9-A167B3484A69}" destId="{D1418605-2ADA-411B-B62E-E49D78944C80}" srcOrd="0" destOrd="0" presId="urn:microsoft.com/office/officeart/2005/8/layout/hierarchy1"/>
    <dgm:cxn modelId="{3011B5B6-B597-45DA-A9C2-9B5890B970DC}" type="presParOf" srcId="{9AE0D925-E31B-49DC-84A9-A167B3484A69}" destId="{464C18DF-5ADA-4B8C-8A30-5F59330F7DA7}" srcOrd="1" destOrd="0" presId="urn:microsoft.com/office/officeart/2005/8/layout/hierarchy1"/>
    <dgm:cxn modelId="{57E0E647-D2C4-4559-B12A-2D20F0E37F42}" type="presParOf" srcId="{F392992B-83B8-48BF-B300-3C5119297A45}" destId="{0AD1CEC4-54A0-47C7-9562-0A77D87523B1}" srcOrd="1" destOrd="0" presId="urn:microsoft.com/office/officeart/2005/8/layout/hierarchy1"/>
    <dgm:cxn modelId="{52D2A48F-0624-47E7-B2F7-659BB62ACE40}" type="presParOf" srcId="{72C54FAF-3F89-462B-8F79-124D8CC73A2F}" destId="{39B9B020-B24C-46A4-9C00-7A8D1B0D9495}" srcOrd="4" destOrd="0" presId="urn:microsoft.com/office/officeart/2005/8/layout/hierarchy1"/>
    <dgm:cxn modelId="{B29AF0DE-9FF9-4030-9CF3-F741E3D4E21B}" type="presParOf" srcId="{72C54FAF-3F89-462B-8F79-124D8CC73A2F}" destId="{7E79B84C-7F86-4AEB-B0AB-BAEA1BA6C623}" srcOrd="5" destOrd="0" presId="urn:microsoft.com/office/officeart/2005/8/layout/hierarchy1"/>
    <dgm:cxn modelId="{904B0C41-B72D-4EE4-808C-DA5D48253CCF}" type="presParOf" srcId="{7E79B84C-7F86-4AEB-B0AB-BAEA1BA6C623}" destId="{E3BBC52A-70D2-44DC-BA55-C29D77525597}" srcOrd="0" destOrd="0" presId="urn:microsoft.com/office/officeart/2005/8/layout/hierarchy1"/>
    <dgm:cxn modelId="{FD4A94DD-8C90-4BC3-BAC7-1B83CD9748C1}" type="presParOf" srcId="{E3BBC52A-70D2-44DC-BA55-C29D77525597}" destId="{288F3CD0-3686-4F9A-9D44-22A63D932066}" srcOrd="0" destOrd="0" presId="urn:microsoft.com/office/officeart/2005/8/layout/hierarchy1"/>
    <dgm:cxn modelId="{E8A664AB-217D-4615-98ED-C37E631DE1C8}" type="presParOf" srcId="{E3BBC52A-70D2-44DC-BA55-C29D77525597}" destId="{AD084117-A730-4654-842C-FE97B0154EDC}" srcOrd="1" destOrd="0" presId="urn:microsoft.com/office/officeart/2005/8/layout/hierarchy1"/>
    <dgm:cxn modelId="{0943C9D7-C331-4CE6-A2A1-32A9CB3A5EA4}" type="presParOf" srcId="{7E79B84C-7F86-4AEB-B0AB-BAEA1BA6C623}" destId="{C271A1A3-FEEA-4897-92F3-743C0E4D7D43}" srcOrd="1" destOrd="0" presId="urn:microsoft.com/office/officeart/2005/8/layout/hierarchy1"/>
    <dgm:cxn modelId="{83CCB431-D695-4A28-8F7A-6DCBBD100F97}" type="presParOf" srcId="{7081F86A-2FA1-4148-B2B0-5D602D2C11D1}" destId="{CCCF107C-1A23-431A-8A0E-A39F28280C50}" srcOrd="2" destOrd="0" presId="urn:microsoft.com/office/officeart/2005/8/layout/hierarchy1"/>
    <dgm:cxn modelId="{34270049-2B03-454D-A872-86B0555B2279}" type="presParOf" srcId="{7081F86A-2FA1-4148-B2B0-5D602D2C11D1}" destId="{8FE3E810-686A-4E15-BC25-33833935F8EF}" srcOrd="3" destOrd="0" presId="urn:microsoft.com/office/officeart/2005/8/layout/hierarchy1"/>
    <dgm:cxn modelId="{A1D42738-64D6-4989-AE7A-BE7B456709C7}" type="presParOf" srcId="{8FE3E810-686A-4E15-BC25-33833935F8EF}" destId="{8FB3FA6D-CC3A-4FA4-BAAF-937B1E5BFF03}" srcOrd="0" destOrd="0" presId="urn:microsoft.com/office/officeart/2005/8/layout/hierarchy1"/>
    <dgm:cxn modelId="{FD904DA2-F45B-473B-9718-C561DC7B47D3}" type="presParOf" srcId="{8FB3FA6D-CC3A-4FA4-BAAF-937B1E5BFF03}" destId="{B4B7B5B5-9206-44B9-9633-8BBE274FF4C5}" srcOrd="0" destOrd="0" presId="urn:microsoft.com/office/officeart/2005/8/layout/hierarchy1"/>
    <dgm:cxn modelId="{89B9A56D-89FF-4E80-824B-EE9A5BE51F85}" type="presParOf" srcId="{8FB3FA6D-CC3A-4FA4-BAAF-937B1E5BFF03}" destId="{257A2A70-1B63-4CB6-9B2F-902A8F15ABF4}" srcOrd="1" destOrd="0" presId="urn:microsoft.com/office/officeart/2005/8/layout/hierarchy1"/>
    <dgm:cxn modelId="{22F6C7EA-CFA4-4461-B4BE-A3A5B73543D0}" type="presParOf" srcId="{8FE3E810-686A-4E15-BC25-33833935F8EF}" destId="{62BECB43-C8DF-4466-ADDB-9BC15EAB3DCE}" srcOrd="1" destOrd="0" presId="urn:microsoft.com/office/officeart/2005/8/layout/hierarchy1"/>
    <dgm:cxn modelId="{A8FF03F3-69E8-47B3-A79C-B9E617E2E534}" type="presParOf" srcId="{2F8F5136-F703-41D8-A723-3261775C1977}" destId="{06BCF2C6-BA69-4C2C-8BB9-470D59119BC4}" srcOrd="2" destOrd="0" presId="urn:microsoft.com/office/officeart/2005/8/layout/hierarchy1"/>
    <dgm:cxn modelId="{D7B302F8-ED12-47F7-B1A4-19E2D2E63B34}" type="presParOf" srcId="{2F8F5136-F703-41D8-A723-3261775C1977}" destId="{3B7AA051-0FBF-4B1C-A1F3-F6DAB3541FD2}" srcOrd="3" destOrd="0" presId="urn:microsoft.com/office/officeart/2005/8/layout/hierarchy1"/>
    <dgm:cxn modelId="{B856D3F9-8A77-4E7E-94DB-BA523C990CE0}" type="presParOf" srcId="{3B7AA051-0FBF-4B1C-A1F3-F6DAB3541FD2}" destId="{2C621DEB-951A-4245-A15A-2EEAE30883A4}" srcOrd="0" destOrd="0" presId="urn:microsoft.com/office/officeart/2005/8/layout/hierarchy1"/>
    <dgm:cxn modelId="{AFB0380B-1E87-4520-9A4F-DE26F58A5134}" type="presParOf" srcId="{2C621DEB-951A-4245-A15A-2EEAE30883A4}" destId="{2702C077-3662-4146-AF60-665BDBB1BC8B}" srcOrd="0" destOrd="0" presId="urn:microsoft.com/office/officeart/2005/8/layout/hierarchy1"/>
    <dgm:cxn modelId="{9FD11201-DBBC-4AC0-9E55-35B1F3191D2A}" type="presParOf" srcId="{2C621DEB-951A-4245-A15A-2EEAE30883A4}" destId="{F8FDC8DB-362E-4CFE-9447-7CD7F6BD7628}" srcOrd="1" destOrd="0" presId="urn:microsoft.com/office/officeart/2005/8/layout/hierarchy1"/>
    <dgm:cxn modelId="{D8841AA9-BC2D-4110-BE8D-D37BEC945F37}" type="presParOf" srcId="{3B7AA051-0FBF-4B1C-A1F3-F6DAB3541FD2}" destId="{B532C77B-67F0-4886-A645-38157B1764E2}" srcOrd="1" destOrd="0" presId="urn:microsoft.com/office/officeart/2005/8/layout/hierarchy1"/>
    <dgm:cxn modelId="{25A1904F-38F2-4CFB-A7F3-3FF0BB7DFE3C}" type="presParOf" srcId="{2F8F5136-F703-41D8-A723-3261775C1977}" destId="{A0A89766-547C-4ABE-8EA3-10A6B7DD97BD}" srcOrd="4" destOrd="0" presId="urn:microsoft.com/office/officeart/2005/8/layout/hierarchy1"/>
    <dgm:cxn modelId="{4AF7EAA2-B0E5-43F5-BB89-63BC26AFBCE6}" type="presParOf" srcId="{2F8F5136-F703-41D8-A723-3261775C1977}" destId="{F5DDAE5B-EE27-45FC-865D-066865A4126D}" srcOrd="5" destOrd="0" presId="urn:microsoft.com/office/officeart/2005/8/layout/hierarchy1"/>
    <dgm:cxn modelId="{09A61020-2A18-4ABD-9707-D48C44251F28}" type="presParOf" srcId="{F5DDAE5B-EE27-45FC-865D-066865A4126D}" destId="{4DA1CE28-AC5F-4759-9780-48774DBB91E3}" srcOrd="0" destOrd="0" presId="urn:microsoft.com/office/officeart/2005/8/layout/hierarchy1"/>
    <dgm:cxn modelId="{FFE673C9-BC97-4F44-AD82-3E3389076248}" type="presParOf" srcId="{4DA1CE28-AC5F-4759-9780-48774DBB91E3}" destId="{1D1B2FE9-FA2F-4508-8213-91C4FDC149AA}" srcOrd="0" destOrd="0" presId="urn:microsoft.com/office/officeart/2005/8/layout/hierarchy1"/>
    <dgm:cxn modelId="{09F613B0-3EE8-4010-82FC-D7A7F5A8D2FF}" type="presParOf" srcId="{4DA1CE28-AC5F-4759-9780-48774DBB91E3}" destId="{00838743-EF11-49B4-B8DC-33EE823AE0B9}" srcOrd="1" destOrd="0" presId="urn:microsoft.com/office/officeart/2005/8/layout/hierarchy1"/>
    <dgm:cxn modelId="{4D22F36D-58CC-4581-80FD-2AD81C684549}" type="presParOf" srcId="{F5DDAE5B-EE27-45FC-865D-066865A4126D}" destId="{3462B4EF-992F-48D3-A7EE-7CB8CF749DCA}" srcOrd="1" destOrd="0" presId="urn:microsoft.com/office/officeart/2005/8/layout/hierarchy1"/>
    <dgm:cxn modelId="{044F6167-2019-4322-B90B-9DCE7AFC32D7}" type="presParOf" srcId="{2F8F5136-F703-41D8-A723-3261775C1977}" destId="{AE711EFA-60E5-496B-B7EE-9B5E62B94CD5}" srcOrd="6" destOrd="0" presId="urn:microsoft.com/office/officeart/2005/8/layout/hierarchy1"/>
    <dgm:cxn modelId="{D2720528-2240-4812-BC6F-984188D5892A}" type="presParOf" srcId="{2F8F5136-F703-41D8-A723-3261775C1977}" destId="{4559EC9F-E4A2-4248-A77E-E6B5BE83D210}" srcOrd="7" destOrd="0" presId="urn:microsoft.com/office/officeart/2005/8/layout/hierarchy1"/>
    <dgm:cxn modelId="{83346527-7A35-441B-8E12-A75E541460A7}" type="presParOf" srcId="{4559EC9F-E4A2-4248-A77E-E6B5BE83D210}" destId="{BC659B8B-A231-4A06-94B4-EEB4F0687AEF}" srcOrd="0" destOrd="0" presId="urn:microsoft.com/office/officeart/2005/8/layout/hierarchy1"/>
    <dgm:cxn modelId="{382963EC-2C48-4E5D-81C1-C020378C26D8}" type="presParOf" srcId="{BC659B8B-A231-4A06-94B4-EEB4F0687AEF}" destId="{70ADF8BD-DAA3-43B1-BE22-2F7AA0CA74A0}" srcOrd="0" destOrd="0" presId="urn:microsoft.com/office/officeart/2005/8/layout/hierarchy1"/>
    <dgm:cxn modelId="{5B5DD857-1C9E-429D-9A1A-8D3C519A7929}" type="presParOf" srcId="{BC659B8B-A231-4A06-94B4-EEB4F0687AEF}" destId="{E48EA0B2-50BC-4C47-AE46-40E54FB980AB}" srcOrd="1" destOrd="0" presId="urn:microsoft.com/office/officeart/2005/8/layout/hierarchy1"/>
    <dgm:cxn modelId="{F6C84818-28DD-4C50-B717-084D7C56DE7D}" type="presParOf" srcId="{4559EC9F-E4A2-4248-A77E-E6B5BE83D210}" destId="{DE16D763-D105-4BF8-B7B4-652B84F90C7B}" srcOrd="1" destOrd="0" presId="urn:microsoft.com/office/officeart/2005/8/layout/hierarchy1"/>
    <dgm:cxn modelId="{31DEAAD7-D352-466C-8928-5F7E411D1E9D}" type="presParOf" srcId="{2B71DBDB-12EE-48AC-A065-3EC319773B5B}" destId="{12F583B1-127E-4FEA-AFEE-873A71A6A45B}" srcOrd="1" destOrd="0" presId="urn:microsoft.com/office/officeart/2005/8/layout/hierarchy1"/>
    <dgm:cxn modelId="{C7A36699-D17A-4463-B7A4-AC2054ED0E3E}" type="presParOf" srcId="{12F583B1-127E-4FEA-AFEE-873A71A6A45B}" destId="{19A03D20-E71C-4CCF-AFAB-97CAE02B42E9}" srcOrd="0" destOrd="0" presId="urn:microsoft.com/office/officeart/2005/8/layout/hierarchy1"/>
    <dgm:cxn modelId="{DBE878E3-1B58-4C5E-82D7-6F810729FB05}" type="presParOf" srcId="{19A03D20-E71C-4CCF-AFAB-97CAE02B42E9}" destId="{43BA6709-52F4-4FA4-89A1-3047E7390D16}" srcOrd="0" destOrd="0" presId="urn:microsoft.com/office/officeart/2005/8/layout/hierarchy1"/>
    <dgm:cxn modelId="{914A04E9-3B45-4B93-8FB0-7932BED23C3E}" type="presParOf" srcId="{19A03D20-E71C-4CCF-AFAB-97CAE02B42E9}" destId="{A7251FB5-481E-4B22-8853-749FB5726369}" srcOrd="1" destOrd="0" presId="urn:microsoft.com/office/officeart/2005/8/layout/hierarchy1"/>
    <dgm:cxn modelId="{964774D2-C9F6-40AD-97CC-24A3560CB8FA}" type="presParOf" srcId="{12F583B1-127E-4FEA-AFEE-873A71A6A45B}" destId="{E4171B4D-735D-4DA3-9DAF-6DE4BDB92F9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3316"/>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3815375" y="0"/>
            <a:ext cx="2918830" cy="493316"/>
          </a:xfrm>
          <a:prstGeom prst="rect">
            <a:avLst/>
          </a:prstGeom>
        </p:spPr>
        <p:txBody>
          <a:bodyPr vert="horz" lIns="99048" tIns="49524" rIns="99048" bIns="49524" rtlCol="0"/>
          <a:lstStyle>
            <a:lvl1pPr algn="r">
              <a:defRPr sz="1300"/>
            </a:lvl1pPr>
          </a:lstStyle>
          <a:p>
            <a:fld id="{876364C4-8874-4387-8D16-2EC443E93045}" type="datetimeFigureOut">
              <a:rPr lang="en-US" smtClean="0"/>
              <a:pPr/>
              <a:t>7/31/2017</a:t>
            </a:fld>
            <a:endParaRPr lang="en-US"/>
          </a:p>
        </p:txBody>
      </p:sp>
      <p:sp>
        <p:nvSpPr>
          <p:cNvPr id="4" name="Slide Image Placeholder 3"/>
          <p:cNvSpPr>
            <a:spLocks noGrp="1" noRot="1" noChangeAspect="1"/>
          </p:cNvSpPr>
          <p:nvPr>
            <p:ph type="sldImg" idx="2"/>
          </p:nvPr>
        </p:nvSpPr>
        <p:spPr>
          <a:xfrm>
            <a:off x="698500" y="741363"/>
            <a:ext cx="5338763" cy="3697287"/>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673577" y="4686498"/>
            <a:ext cx="5388610" cy="4439841"/>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371285"/>
            <a:ext cx="2918830" cy="493316"/>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3815375" y="9371285"/>
            <a:ext cx="2918830" cy="493316"/>
          </a:xfrm>
          <a:prstGeom prst="rect">
            <a:avLst/>
          </a:prstGeom>
        </p:spPr>
        <p:txBody>
          <a:bodyPr vert="horz" lIns="99048" tIns="49524" rIns="99048" bIns="49524" rtlCol="0" anchor="b"/>
          <a:lstStyle>
            <a:lvl1pPr algn="r">
              <a:defRPr sz="1300"/>
            </a:lvl1pPr>
          </a:lstStyle>
          <a:p>
            <a:fld id="{B961AF49-FD38-466B-B952-1F1A6B605C6C}" type="slidenum">
              <a:rPr lang="en-US" smtClean="0"/>
              <a:pPr/>
              <a:t>‹#›</a:t>
            </a:fld>
            <a:endParaRPr lang="en-US"/>
          </a:p>
        </p:txBody>
      </p:sp>
    </p:spTree>
    <p:extLst>
      <p:ext uri="{BB962C8B-B14F-4D97-AF65-F5344CB8AC3E}">
        <p14:creationId xmlns:p14="http://schemas.microsoft.com/office/powerpoint/2010/main" val="423174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741363"/>
            <a:ext cx="5338763" cy="3697287"/>
          </a:xfrm>
        </p:spPr>
      </p:sp>
      <p:sp>
        <p:nvSpPr>
          <p:cNvPr id="3" name="Notes Placeholder 2"/>
          <p:cNvSpPr>
            <a:spLocks noGrp="1"/>
          </p:cNvSpPr>
          <p:nvPr>
            <p:ph type="body" idx="1"/>
          </p:nvPr>
        </p:nvSpPr>
        <p:spPr/>
        <p:txBody>
          <a:bodyPr>
            <a:normAutofit/>
          </a:bodyPr>
          <a:lstStyle/>
          <a:p>
            <a:pPr defTabSz="990478">
              <a:defRPr/>
            </a:pPr>
            <a:r>
              <a:rPr lang="en-US" sz="1300" dirty="0" smtClean="0"/>
              <a:t>	</a:t>
            </a:r>
            <a:endParaRPr lang="en-US" dirty="0"/>
          </a:p>
        </p:txBody>
      </p:sp>
      <p:sp>
        <p:nvSpPr>
          <p:cNvPr id="4" name="Slide Number Placeholder 3"/>
          <p:cNvSpPr>
            <a:spLocks noGrp="1"/>
          </p:cNvSpPr>
          <p:nvPr>
            <p:ph type="sldNum" sz="quarter" idx="10"/>
          </p:nvPr>
        </p:nvSpPr>
        <p:spPr/>
        <p:txBody>
          <a:bodyPr/>
          <a:lstStyle/>
          <a:p>
            <a:fld id="{B961AF49-FD38-466B-B952-1F1A6B605C6C}" type="slidenum">
              <a:rPr lang="en-US" smtClean="0"/>
              <a:pPr/>
              <a:t>6</a:t>
            </a:fld>
            <a:endParaRPr lang="en-US"/>
          </a:p>
        </p:txBody>
      </p:sp>
    </p:spTree>
    <p:extLst>
      <p:ext uri="{BB962C8B-B14F-4D97-AF65-F5344CB8AC3E}">
        <p14:creationId xmlns:p14="http://schemas.microsoft.com/office/powerpoint/2010/main" val="322375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414271" y="0"/>
            <a:ext cx="10760026"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941346" y="-21511"/>
            <a:ext cx="3985709"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036521" y="-21511"/>
            <a:ext cx="37973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127813" y="2708476"/>
            <a:ext cx="3589468"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5127813" y="4421081"/>
            <a:ext cx="3585620"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133639" y="1516829"/>
            <a:ext cx="2311400" cy="750981"/>
          </a:xfrm>
        </p:spPr>
        <p:txBody>
          <a:bodyPr anchor="b"/>
          <a:lstStyle>
            <a:lvl1pPr algn="l">
              <a:defRPr sz="2400"/>
            </a:lvl1pPr>
          </a:lstStyle>
          <a:p>
            <a:fld id="{1D8BD707-D9CF-40AE-B4C6-C98DA3205C09}" type="datetimeFigureOut">
              <a:rPr lang="en-US" smtClean="0"/>
              <a:pPr/>
              <a:t>7/31/2017</a:t>
            </a:fld>
            <a:endParaRPr lang="en-US"/>
          </a:p>
        </p:txBody>
      </p:sp>
      <p:sp>
        <p:nvSpPr>
          <p:cNvPr id="50" name="Rectangle 49"/>
          <p:cNvSpPr/>
          <p:nvPr/>
        </p:nvSpPr>
        <p:spPr>
          <a:xfrm>
            <a:off x="5038463" y="6088284"/>
            <a:ext cx="37973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745480" y="5719967"/>
            <a:ext cx="3067558"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5036521" y="5719967"/>
            <a:ext cx="697305" cy="365125"/>
          </a:xfrm>
        </p:spPr>
        <p:txBody>
          <a:bodyPr/>
          <a:lstStyle>
            <a:lvl1pPr>
              <a:defRPr>
                <a:solidFill>
                  <a:schemeClr val="accent1"/>
                </a:solidFill>
              </a:defRPr>
            </a:lvl1pPr>
          </a:lstStyle>
          <a:p>
            <a:fld id="{B6F15528-21DE-4FAA-801E-634DDDAF4B2B}" type="slidenum">
              <a:rPr lang="en-US" smtClean="0"/>
              <a:pPr/>
              <a:t>‹#›</a:t>
            </a:fld>
            <a:endParaRPr lang="en-US"/>
          </a:p>
        </p:txBody>
      </p:sp>
      <p:sp>
        <p:nvSpPr>
          <p:cNvPr id="89" name="Rectangle 88"/>
          <p:cNvSpPr/>
          <p:nvPr/>
        </p:nvSpPr>
        <p:spPr>
          <a:xfrm>
            <a:off x="5038463" y="6088284"/>
            <a:ext cx="37973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1030147"/>
            <a:ext cx="1608157"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141071" y="1030147"/>
            <a:ext cx="5875679"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3532" y="2900830"/>
            <a:ext cx="7190590"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363533" y="4267201"/>
            <a:ext cx="7190589"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129284" y="2313432"/>
            <a:ext cx="3704844"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5032248" y="2313431"/>
            <a:ext cx="3704844"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29787" y="2316009"/>
            <a:ext cx="3311910"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8531" y="2974695"/>
            <a:ext cx="3704844"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29491" y="2316010"/>
            <a:ext cx="3310360"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248" y="2974695"/>
            <a:ext cx="3704844"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7/31/2017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414271" y="0"/>
            <a:ext cx="10760026"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941346" y="-21511"/>
            <a:ext cx="3985709"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036521" y="-21510"/>
            <a:ext cx="37973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7/31/2017</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58" name="Rectangle 57"/>
          <p:cNvSpPr/>
          <p:nvPr/>
        </p:nvSpPr>
        <p:spPr>
          <a:xfrm>
            <a:off x="981036" y="601884"/>
            <a:ext cx="3859112"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41385" y="856527"/>
            <a:ext cx="334797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5038463" y="6088284"/>
            <a:ext cx="37973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5028235" y="5724836"/>
            <a:ext cx="3784803" cy="365125"/>
          </a:xfrm>
        </p:spPr>
        <p:txBody>
          <a:bodyPr>
            <a:normAutofit/>
          </a:bodyPr>
          <a:lstStyle/>
          <a:p>
            <a:endParaRPr lang="en-US"/>
          </a:p>
        </p:txBody>
      </p:sp>
      <p:sp>
        <p:nvSpPr>
          <p:cNvPr id="2" name="Title 1"/>
          <p:cNvSpPr>
            <a:spLocks noGrp="1"/>
          </p:cNvSpPr>
          <p:nvPr>
            <p:ph type="title"/>
          </p:nvPr>
        </p:nvSpPr>
        <p:spPr>
          <a:xfrm>
            <a:off x="5134819" y="2657435"/>
            <a:ext cx="3579953"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5131308" y="4136994"/>
            <a:ext cx="3573683"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414271" y="0"/>
            <a:ext cx="10760026"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941346" y="-21511"/>
            <a:ext cx="3985709"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5036521" y="-21510"/>
            <a:ext cx="37973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81036" y="601884"/>
            <a:ext cx="3859112"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5038463" y="6088284"/>
            <a:ext cx="37973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28959" y="2660904"/>
            <a:ext cx="3576066"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88976" y="693795"/>
            <a:ext cx="3639592"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29183" y="4133089"/>
            <a:ext cx="3575621"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7/31/2017</a:t>
            </a:fld>
            <a:endParaRPr lang="en-US"/>
          </a:p>
        </p:txBody>
      </p:sp>
      <p:sp>
        <p:nvSpPr>
          <p:cNvPr id="6" name="Footer Placeholder 5"/>
          <p:cNvSpPr>
            <a:spLocks noGrp="1"/>
          </p:cNvSpPr>
          <p:nvPr>
            <p:ph type="ftr" sz="quarter" idx="11"/>
          </p:nvPr>
        </p:nvSpPr>
        <p:spPr>
          <a:xfrm>
            <a:off x="5028235" y="5724836"/>
            <a:ext cx="3784803"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62000">
              <a:schemeClr val="bg2">
                <a:tint val="92000"/>
                <a:shade val="66000"/>
                <a:satMod val="110000"/>
                <a:lumMod val="80000"/>
              </a:schemeClr>
            </a:gs>
            <a:gs pos="100000">
              <a:schemeClr val="bg2">
                <a:tint val="89000"/>
                <a:shade val="62000"/>
                <a:satMod val="110000"/>
                <a:lumMod val="72000"/>
              </a:schemeClr>
            </a:gs>
          </a:gsLst>
          <a:lin ang="5400000" scaled="0"/>
          <a:tileRect/>
        </a:gradFill>
        <a:effectLst/>
      </p:bgPr>
    </p:bg>
    <p:spTree>
      <p:nvGrpSpPr>
        <p:cNvPr id="1" name=""/>
        <p:cNvGrpSpPr/>
        <p:nvPr/>
      </p:nvGrpSpPr>
      <p:grpSpPr>
        <a:xfrm>
          <a:off x="0" y="0"/>
          <a:ext cx="0" cy="0"/>
          <a:chOff x="0" y="0"/>
          <a:chExt cx="0" cy="0"/>
        </a:xfrm>
      </p:grpSpPr>
      <p:grpSp>
        <p:nvGrpSpPr>
          <p:cNvPr id="42" name="Group 41"/>
          <p:cNvGrpSpPr/>
          <p:nvPr/>
        </p:nvGrpSpPr>
        <p:grpSpPr>
          <a:xfrm>
            <a:off x="-330200" y="0"/>
            <a:ext cx="10760026"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95300" y="333488"/>
            <a:ext cx="89154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941346" y="-21511"/>
            <a:ext cx="3985709"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036521" y="-21510"/>
            <a:ext cx="37973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30448" y="1027664"/>
            <a:ext cx="7610139"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30450" y="2323652"/>
            <a:ext cx="7342093"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97170" y="224493"/>
            <a:ext cx="23114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7/31/2017</a:t>
            </a:fld>
            <a:endParaRPr lang="en-US"/>
          </a:p>
        </p:txBody>
      </p:sp>
      <p:sp>
        <p:nvSpPr>
          <p:cNvPr id="5" name="Footer Placeholder 4"/>
          <p:cNvSpPr>
            <a:spLocks noGrp="1"/>
          </p:cNvSpPr>
          <p:nvPr>
            <p:ph type="ftr" sz="quarter" idx="3"/>
          </p:nvPr>
        </p:nvSpPr>
        <p:spPr>
          <a:xfrm>
            <a:off x="5028235" y="5852161"/>
            <a:ext cx="3793998"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5036521" y="224492"/>
            <a:ext cx="1443169"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1600" y="3124200"/>
            <a:ext cx="3589468" cy="676836"/>
          </a:xfrm>
        </p:spPr>
        <p:txBody>
          <a:bodyPr/>
          <a:lstStyle/>
          <a:p>
            <a:r>
              <a:rPr lang="en-US" dirty="0" smtClean="0">
                <a:latin typeface="Times New Roman" pitchFamily="18" charset="0"/>
                <a:cs typeface="Times New Roman" pitchFamily="18" charset="0"/>
              </a:rPr>
              <a:t>Company profile </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52400"/>
            <a:ext cx="3427701" cy="1813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4271962"/>
            <a:ext cx="3527156" cy="1747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user\Desktop\2222.jpg"/>
          <p:cNvPicPr>
            <a:picLocks noChangeAspect="1" noChangeArrowheads="1"/>
          </p:cNvPicPr>
          <p:nvPr/>
        </p:nvPicPr>
        <p:blipFill>
          <a:blip r:embed="rId4" cstate="print"/>
          <a:srcRect/>
          <a:stretch>
            <a:fillRect/>
          </a:stretch>
        </p:blipFill>
        <p:spPr bwMode="auto">
          <a:xfrm>
            <a:off x="762000" y="2590800"/>
            <a:ext cx="2667000" cy="1752600"/>
          </a:xfrm>
          <a:prstGeom prst="rect">
            <a:avLst/>
          </a:prstGeom>
          <a:noFill/>
        </p:spPr>
      </p:pic>
      <p:pic>
        <p:nvPicPr>
          <p:cNvPr id="1029" name="Picture 5" descr="C:\Users\user\Desktop\MB024.jpg"/>
          <p:cNvPicPr>
            <a:picLocks noChangeAspect="1" noChangeArrowheads="1"/>
          </p:cNvPicPr>
          <p:nvPr/>
        </p:nvPicPr>
        <p:blipFill>
          <a:blip r:embed="rId5" cstate="print"/>
          <a:srcRect/>
          <a:stretch>
            <a:fillRect/>
          </a:stretch>
        </p:blipFill>
        <p:spPr bwMode="auto">
          <a:xfrm>
            <a:off x="762001" y="4572000"/>
            <a:ext cx="2666999" cy="1554480"/>
          </a:xfrm>
          <a:prstGeom prst="rect">
            <a:avLst/>
          </a:prstGeom>
          <a:noFill/>
        </p:spPr>
      </p:pic>
      <p:pic>
        <p:nvPicPr>
          <p:cNvPr id="12" name="Picture 11" descr="100_7358.JPG"/>
          <p:cNvPicPr>
            <a:picLocks noChangeAspect="1"/>
          </p:cNvPicPr>
          <p:nvPr/>
        </p:nvPicPr>
        <p:blipFill>
          <a:blip r:embed="rId6" cstate="print"/>
          <a:stretch>
            <a:fillRect/>
          </a:stretch>
        </p:blipFill>
        <p:spPr>
          <a:xfrm>
            <a:off x="761999" y="609600"/>
            <a:ext cx="2667001" cy="1645920"/>
          </a:xfrm>
          <a:prstGeom prst="rect">
            <a:avLst/>
          </a:prstGeom>
        </p:spPr>
      </p:pic>
    </p:spTree>
    <p:extLst>
      <p:ext uri="{BB962C8B-B14F-4D97-AF65-F5344CB8AC3E}">
        <p14:creationId xmlns:p14="http://schemas.microsoft.com/office/powerpoint/2010/main" val="664826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61" y="7620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7526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Labour Accommodation  G + 2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Dubai Investment Park 1</a:t>
                      </a:r>
                      <a:r>
                        <a:rPr lang="en-US" sz="1800" baseline="30000">
                          <a:latin typeface="Times New Roman"/>
                          <a:ea typeface="Calibri"/>
                          <a:cs typeface="Arial"/>
                        </a:rPr>
                        <a:t>st</a:t>
                      </a:r>
                      <a:r>
                        <a:rPr lang="en-US" sz="1800">
                          <a:latin typeface="Times New Roman"/>
                          <a:ea typeface="Calibri"/>
                          <a:cs typeface="Arial"/>
                        </a:rPr>
                        <a:t>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Galadari Investment L.L.C</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Citi Consult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38608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Labour Accommodation  G + 2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Muhaisanah 2</a:t>
                      </a:r>
                      <a:r>
                        <a:rPr lang="en-US" sz="1800" baseline="30000">
                          <a:latin typeface="Times New Roman"/>
                          <a:ea typeface="Calibri"/>
                          <a:cs typeface="Arial"/>
                        </a:rPr>
                        <a:t>nd</a:t>
                      </a:r>
                      <a:r>
                        <a:rPr lang="en-US" sz="1800">
                          <a:latin typeface="Times New Roman"/>
                          <a:ea typeface="Calibri"/>
                          <a:cs typeface="Arial"/>
                        </a:rPr>
                        <a:t>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Omar Mohd Obied Bushaqer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House of Expert </a:t>
                      </a:r>
                      <a:r>
                        <a:rPr lang="en-US" sz="1800" dirty="0" smtClean="0">
                          <a:latin typeface="Times New Roman"/>
                          <a:ea typeface="Calibri"/>
                          <a:cs typeface="Arial"/>
                        </a:rPr>
                        <a:t>Engineering Consultant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6764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Facility Building G + M</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Qusais Industrial 5</a:t>
                      </a:r>
                      <a:r>
                        <a:rPr lang="en-US" sz="1800" baseline="30000">
                          <a:latin typeface="Times New Roman"/>
                          <a:ea typeface="Calibri"/>
                          <a:cs typeface="Arial"/>
                        </a:rPr>
                        <a:t>th</a:t>
                      </a:r>
                      <a:r>
                        <a:rPr lang="en-US" sz="1800">
                          <a:latin typeface="Times New Roman"/>
                          <a:ea typeface="Calibri"/>
                          <a:cs typeface="Arial"/>
                        </a:rPr>
                        <a:t>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Mohmmed Obied Bushaqer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Pioneer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5 months</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37338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Al </a:t>
                      </a:r>
                      <a:r>
                        <a:rPr lang="en-US" sz="1800" dirty="0" err="1">
                          <a:latin typeface="Times New Roman"/>
                          <a:ea typeface="Calibri"/>
                          <a:cs typeface="Arial"/>
                        </a:rPr>
                        <a:t>Barsha</a:t>
                      </a:r>
                      <a:r>
                        <a:rPr lang="en-US" sz="1800" dirty="0">
                          <a:latin typeface="Times New Roman"/>
                          <a:ea typeface="Calibri"/>
                          <a:cs typeface="Arial"/>
                        </a:rPr>
                        <a:t> 3</a:t>
                      </a:r>
                      <a:r>
                        <a:rPr lang="en-US" sz="1800" baseline="30000" dirty="0">
                          <a:latin typeface="Times New Roman"/>
                          <a:ea typeface="Calibri"/>
                          <a:cs typeface="Arial"/>
                        </a:rPr>
                        <a:t>rd</a:t>
                      </a:r>
                      <a:r>
                        <a:rPr lang="en-US" sz="1800" dirty="0">
                          <a:latin typeface="Times New Roman"/>
                          <a:ea typeface="Calibri"/>
                          <a:cs typeface="Arial"/>
                        </a:rPr>
                        <a: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Mrs, Ibtesam Mohd Ahmed Atiq Al Mahiri</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Pioneer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7526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Labour Accommodation  G + 2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Dubai Investment Park 1</a:t>
                      </a:r>
                      <a:r>
                        <a:rPr lang="en-US" sz="1800" baseline="30000">
                          <a:latin typeface="Times New Roman"/>
                          <a:ea typeface="Calibri"/>
                          <a:cs typeface="Arial"/>
                        </a:rPr>
                        <a:t>st</a:t>
                      </a:r>
                      <a:r>
                        <a:rPr lang="en-US" sz="1800">
                          <a:latin typeface="Times New Roman"/>
                          <a:ea typeface="Calibri"/>
                          <a:cs typeface="Arial"/>
                        </a:rPr>
                        <a:t>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Galadari Investment L.L.C</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Citi Consult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extLst>
              <p:ext uri="{D42A27DB-BD31-4B8C-83A1-F6EECF244321}">
                <p14:modId xmlns:p14="http://schemas.microsoft.com/office/powerpoint/2010/main" val="840876940"/>
              </p:ext>
            </p:extLst>
          </p:nvPr>
        </p:nvGraphicFramePr>
        <p:xfrm>
          <a:off x="609600" y="37846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Mezhir 1</a:t>
                      </a:r>
                      <a:r>
                        <a:rPr lang="en-US" sz="1800" baseline="30000">
                          <a:latin typeface="Times New Roman"/>
                          <a:ea typeface="Calibri"/>
                          <a:cs typeface="Arial"/>
                        </a:rPr>
                        <a:t>st</a:t>
                      </a:r>
                      <a:r>
                        <a:rPr lang="en-US" sz="1800">
                          <a:latin typeface="Times New Roman"/>
                          <a:ea typeface="Calibri"/>
                          <a:cs typeface="Arial"/>
                        </a:rPr>
                        <a:t>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Mr</a:t>
                      </a:r>
                      <a:r>
                        <a:rPr lang="en-US" sz="1800" dirty="0">
                          <a:latin typeface="Times New Roman"/>
                          <a:ea typeface="Calibri"/>
                          <a:cs typeface="Arial"/>
                        </a:rPr>
                        <a:t>, </a:t>
                      </a:r>
                      <a:r>
                        <a:rPr lang="en-US" sz="1800" dirty="0" smtClean="0">
                          <a:latin typeface="Times New Roman"/>
                          <a:ea typeface="Calibri"/>
                          <a:cs typeface="Arial"/>
                        </a:rPr>
                        <a:t>Abdul </a:t>
                      </a:r>
                      <a:r>
                        <a:rPr lang="en-US" sz="1800" dirty="0" err="1">
                          <a:latin typeface="Times New Roman"/>
                          <a:ea typeface="Calibri"/>
                          <a:cs typeface="Arial"/>
                        </a:rPr>
                        <a:t>Rahman</a:t>
                      </a:r>
                      <a:r>
                        <a:rPr lang="en-US" sz="1800" dirty="0">
                          <a:latin typeface="Times New Roman"/>
                          <a:ea typeface="Calibri"/>
                          <a:cs typeface="Arial"/>
                        </a:rPr>
                        <a:t> </a:t>
                      </a:r>
                      <a:r>
                        <a:rPr lang="en-US" sz="1800" dirty="0" err="1">
                          <a:latin typeface="Times New Roman"/>
                          <a:ea typeface="Calibri"/>
                          <a:cs typeface="Arial"/>
                        </a:rPr>
                        <a:t>Saad</a:t>
                      </a:r>
                      <a:r>
                        <a:rPr lang="en-US" sz="1800" dirty="0">
                          <a:latin typeface="Times New Roman"/>
                          <a:ea typeface="Calibri"/>
                          <a:cs typeface="Arial"/>
                        </a:rPr>
                        <a:t> </a:t>
                      </a:r>
                      <a:r>
                        <a:rPr lang="en-US" sz="1800" dirty="0" err="1">
                          <a:latin typeface="Times New Roman"/>
                          <a:ea typeface="Calibri"/>
                          <a:cs typeface="Arial"/>
                        </a:rPr>
                        <a:t>Mohd</a:t>
                      </a:r>
                      <a:r>
                        <a:rPr lang="en-US" sz="1800" dirty="0">
                          <a:latin typeface="Times New Roman"/>
                          <a:ea typeface="Calibri"/>
                          <a:cs typeface="Arial"/>
                        </a:rPr>
                        <a:t> Al </a:t>
                      </a:r>
                      <a:r>
                        <a:rPr lang="en-US" sz="1800" dirty="0" err="1">
                          <a:latin typeface="Times New Roman"/>
                          <a:ea typeface="Calibri"/>
                          <a:cs typeface="Arial"/>
                        </a:rPr>
                        <a:t>Faheed</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Consultant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New </a:t>
                      </a:r>
                      <a:r>
                        <a:rPr lang="en-US" sz="1800" dirty="0" smtClean="0">
                          <a:latin typeface="Times New Roman"/>
                          <a:ea typeface="Calibri"/>
                          <a:cs typeface="Arial"/>
                        </a:rPr>
                        <a:t>ark Engineering Consultant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583009" y="17526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 G + Service Room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Mezhir 1</a:t>
                      </a:r>
                      <a:r>
                        <a:rPr lang="en-US" sz="1800" baseline="30000">
                          <a:latin typeface="Times New Roman"/>
                          <a:ea typeface="Calibri"/>
                          <a:cs typeface="Arial"/>
                        </a:rPr>
                        <a:t>st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Rashid Khalifah Belhoul Al Muheri</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House of Expert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37846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 G + Service Room</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Mirdif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Khalid Jaafar Ali Hassan</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Gaith for Designing &amp; Consulting</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0464"/>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6764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Khawanij Residence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Hassan Adbullah Noor AL Darai</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Kasia</a:t>
                      </a:r>
                      <a:r>
                        <a:rPr lang="en-US" sz="1800" dirty="0">
                          <a:latin typeface="Times New Roman"/>
                          <a:ea typeface="Calibri"/>
                          <a:cs typeface="Arial"/>
                        </a:rPr>
                        <a:t>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37084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Mirdif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Mohd Jomaa Abdullah Mohd</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Ramish &amp; Partners</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0464"/>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85800" y="16002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 + Swimming Pool</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Muhaisanah 1</a:t>
                      </a:r>
                      <a:r>
                        <a:rPr lang="en-US" sz="1800" baseline="30000">
                          <a:latin typeface="Times New Roman"/>
                          <a:ea typeface="Calibri"/>
                          <a:cs typeface="Arial"/>
                        </a:rPr>
                        <a:t>st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Mohd Baqir Ali Al Hashemi</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Red Crystal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85800" y="36322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 + Service Room</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Khawanij Residence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Rashid Belhoul</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New tech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6002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 + Service Room</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Mizher 1</a:t>
                      </a:r>
                      <a:r>
                        <a:rPr lang="en-US" sz="1800" baseline="30000">
                          <a:latin typeface="Times New Roman"/>
                          <a:ea typeface="Calibri"/>
                          <a:cs typeface="Arial"/>
                        </a:rPr>
                        <a:t>st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Ahmed saeed Khalifa Bin Ghalitah</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Construction Corner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36322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 + Service Room</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Muhaisanah 1</a:t>
                      </a:r>
                      <a:r>
                        <a:rPr lang="en-US" sz="1800" baseline="30000">
                          <a:latin typeface="Times New Roman"/>
                          <a:ea typeface="Calibri"/>
                          <a:cs typeface="Arial"/>
                        </a:rPr>
                        <a:t>st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Aref Mohd Obied Bushaqer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Al </a:t>
                      </a:r>
                      <a:r>
                        <a:rPr lang="en-US" sz="1800" dirty="0" err="1">
                          <a:latin typeface="Times New Roman"/>
                          <a:ea typeface="Calibri"/>
                          <a:cs typeface="Arial"/>
                        </a:rPr>
                        <a:t>Mujassam</a:t>
                      </a:r>
                      <a:r>
                        <a:rPr lang="en-US" sz="1800" dirty="0">
                          <a:latin typeface="Times New Roman"/>
                          <a:ea typeface="Calibri"/>
                          <a:cs typeface="Arial"/>
                        </a:rPr>
                        <a:t>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861" y="6858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7526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a:latin typeface="Times New Roman"/>
                          <a:ea typeface="Calibri"/>
                          <a:cs typeface="Arial"/>
                        </a:rPr>
                        <a:t>Project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+ 2 + Majlis + Service Room</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Qouz 1</a:t>
                      </a:r>
                      <a:r>
                        <a:rPr lang="en-US" sz="1800" baseline="30000">
                          <a:latin typeface="Times New Roman"/>
                          <a:ea typeface="Calibri"/>
                          <a:cs typeface="Arial"/>
                        </a:rPr>
                        <a:t>st</a:t>
                      </a:r>
                      <a:r>
                        <a:rPr lang="en-US" sz="1800">
                          <a:latin typeface="Times New Roman"/>
                          <a:ea typeface="Calibri"/>
                          <a:cs typeface="Arial"/>
                        </a:rPr>
                        <a:t>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Mrs, Salwa Belal fairouz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Citi Consult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37338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G + M + 3 (Phase Two)</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Qarhoud</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Mohammed Obied Bushaqer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Pioneer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16 months</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609600" y="1676400"/>
          <a:ext cx="7341791" cy="222504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Khawanij Residence</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Ahmed Abdul Rahman Al Hamadi</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Pioneer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Villa G + 1 + </a:t>
                      </a:r>
                      <a:r>
                        <a:rPr lang="en-US" sz="1800" dirty="0" err="1">
                          <a:latin typeface="Times New Roman"/>
                          <a:ea typeface="Calibri"/>
                          <a:cs typeface="Arial"/>
                        </a:rPr>
                        <a:t>Majlis</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4085270"/>
          <a:ext cx="7341791" cy="1892808"/>
        </p:xfrm>
        <a:graphic>
          <a:graphicData uri="http://schemas.openxmlformats.org/drawingml/2006/table">
            <a:tbl>
              <a:tblPr firstRow="1" bandRow="1">
                <a:tableStyleId>{5C22544A-7EE6-4342-B048-85BDC9FD1C3A}</a:tableStyleId>
              </a:tblPr>
              <a:tblGrid>
                <a:gridCol w="2641600"/>
                <a:gridCol w="4700191"/>
              </a:tblGrid>
              <a:tr h="21336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a:t>
                      </a:r>
                      <a:endParaRPr lang="en-US" sz="1100">
                        <a:latin typeface="Calibri"/>
                        <a:ea typeface="Calibri"/>
                        <a:cs typeface="Arial"/>
                      </a:endParaRPr>
                    </a:p>
                  </a:txBody>
                  <a:tcPr marL="74295" marR="74295" marT="0" marB="0"/>
                </a:tc>
              </a:tr>
              <a:tr h="21336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Al </a:t>
                      </a:r>
                      <a:r>
                        <a:rPr lang="en-US" sz="1800" dirty="0" err="1">
                          <a:latin typeface="Times New Roman"/>
                          <a:ea typeface="Calibri"/>
                          <a:cs typeface="Arial"/>
                        </a:rPr>
                        <a:t>Tawar</a:t>
                      </a:r>
                      <a:r>
                        <a:rPr lang="en-US" sz="1800" dirty="0">
                          <a:latin typeface="Times New Roman"/>
                          <a:ea typeface="Calibri"/>
                          <a:cs typeface="Arial"/>
                        </a:rPr>
                        <a:t> 3</a:t>
                      </a:r>
                      <a:r>
                        <a:rPr lang="en-US" sz="1800" baseline="30000" dirty="0">
                          <a:latin typeface="Times New Roman"/>
                          <a:ea typeface="Calibri"/>
                          <a:cs typeface="Arial"/>
                        </a:rPr>
                        <a:t>rd</a:t>
                      </a:r>
                      <a:r>
                        <a:rPr lang="en-US" sz="1800" dirty="0">
                          <a:latin typeface="Times New Roman"/>
                          <a:ea typeface="Calibri"/>
                          <a:cs typeface="Arial"/>
                        </a:rPr>
                        <a:t> </a:t>
                      </a:r>
                      <a:endParaRPr lang="en-US" sz="1100" dirty="0">
                        <a:latin typeface="Calibri"/>
                        <a:ea typeface="Calibri"/>
                        <a:cs typeface="Arial"/>
                      </a:endParaRPr>
                    </a:p>
                  </a:txBody>
                  <a:tcPr marL="74295" marR="74295" marT="0" marB="0"/>
                </a:tc>
              </a:tr>
              <a:tr h="21336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Mr</a:t>
                      </a:r>
                      <a:r>
                        <a:rPr lang="en-US" sz="1800" dirty="0">
                          <a:latin typeface="Times New Roman"/>
                          <a:ea typeface="Calibri"/>
                          <a:cs typeface="Arial"/>
                        </a:rPr>
                        <a:t>, Hassan Darwish</a:t>
                      </a:r>
                      <a:endParaRPr lang="en-US" sz="1100" dirty="0">
                        <a:latin typeface="Calibri"/>
                        <a:ea typeface="Calibri"/>
                        <a:cs typeface="Arial"/>
                      </a:endParaRPr>
                    </a:p>
                  </a:txBody>
                  <a:tcPr marL="74295" marR="74295" marT="0" marB="0"/>
                </a:tc>
              </a:tr>
              <a:tr h="213360">
                <a:tc>
                  <a:txBody>
                    <a:bodyPr/>
                    <a:lstStyle/>
                    <a:p>
                      <a:pPr marL="0" marR="0">
                        <a:lnSpc>
                          <a:spcPct val="115000"/>
                        </a:lnSpc>
                        <a:spcBef>
                          <a:spcPts val="0"/>
                        </a:spcBef>
                        <a:spcAft>
                          <a:spcPts val="0"/>
                        </a:spcAft>
                      </a:pPr>
                      <a:r>
                        <a:rPr lang="en-US" sz="1800" b="1" dirty="0">
                          <a:latin typeface="Times New Roman"/>
                          <a:ea typeface="Calibri"/>
                          <a:cs typeface="Arial"/>
                        </a:rPr>
                        <a:t>Consultant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a:t>
                      </a:r>
                      <a:endParaRPr lang="en-US" sz="1100" dirty="0">
                        <a:latin typeface="Calibri"/>
                        <a:ea typeface="Calibri"/>
                        <a:cs typeface="Arial"/>
                      </a:endParaRPr>
                    </a:p>
                  </a:txBody>
                  <a:tcPr marL="74295" marR="74295" marT="0" marB="0"/>
                </a:tc>
              </a:tr>
              <a:tr h="21336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Villa G + 1 + </a:t>
                      </a:r>
                      <a:r>
                        <a:rPr lang="en-US" sz="1800" dirty="0" err="1">
                          <a:latin typeface="Times New Roman"/>
                          <a:ea typeface="Calibri"/>
                          <a:cs typeface="Arial"/>
                        </a:rPr>
                        <a:t>Majlis</a:t>
                      </a:r>
                      <a:endParaRPr lang="en-US" sz="1100" dirty="0">
                        <a:latin typeface="Calibri"/>
                        <a:ea typeface="Calibri"/>
                        <a:cs typeface="Arial"/>
                      </a:endParaRPr>
                    </a:p>
                  </a:txBody>
                  <a:tcPr marL="74295" marR="74295" marT="0" marB="0"/>
                </a:tc>
              </a:tr>
              <a:tr h="21336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
        <p:nvSpPr>
          <p:cNvPr id="7" name="Title 1"/>
          <p:cNvSpPr txBox="1">
            <a:spLocks/>
          </p:cNvSpPr>
          <p:nvPr/>
        </p:nvSpPr>
        <p:spPr>
          <a:xfrm>
            <a:off x="609600" y="685800"/>
            <a:ext cx="7391400" cy="72493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smtClean="0">
                <a:ln>
                  <a:noFill/>
                </a:ln>
                <a:solidFill>
                  <a:schemeClr val="accent1"/>
                </a:solidFill>
                <a:effectLst/>
                <a:uLnTx/>
                <a:uFillTx/>
                <a:latin typeface="Times New Roman" pitchFamily="18" charset="0"/>
                <a:ea typeface="+mj-ea"/>
                <a:cs typeface="Times New Roman" pitchFamily="18" charset="0"/>
              </a:rPr>
              <a:t>List of completed projects:</a:t>
            </a:r>
            <a:endParaRPr kumimoji="0" lang="en-US" sz="3600" b="0" i="0" u="none" strike="noStrike" kern="1200" cap="none"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676400"/>
          <a:ext cx="7341791" cy="2057400"/>
        </p:xfrm>
        <a:graphic>
          <a:graphicData uri="http://schemas.openxmlformats.org/drawingml/2006/table">
            <a:tbl>
              <a:tblPr firstRow="1" bandRow="1">
                <a:tableStyleId>{5C22544A-7EE6-4342-B048-85BDC9FD1C3A}</a:tableStyleId>
              </a:tblPr>
              <a:tblGrid>
                <a:gridCol w="2641600"/>
                <a:gridCol w="4700191"/>
              </a:tblGrid>
              <a:tr h="34290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 + Swimming Pool</a:t>
                      </a:r>
                      <a:endParaRPr lang="en-US" sz="110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Khawanij Farm (Wadi Al Amardi) </a:t>
                      </a:r>
                      <a:endParaRPr lang="en-US" sz="110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Abdullah Darwish</a:t>
                      </a:r>
                      <a:endParaRPr lang="en-US" sz="110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a:t>
                      </a:r>
                      <a:endParaRPr lang="en-US" sz="1100" dirty="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Villa G + 1 + </a:t>
                      </a:r>
                      <a:r>
                        <a:rPr lang="en-US" sz="1800" dirty="0" err="1">
                          <a:latin typeface="Times New Roman"/>
                          <a:ea typeface="Calibri"/>
                          <a:cs typeface="Arial"/>
                        </a:rPr>
                        <a:t>Majlis</a:t>
                      </a:r>
                      <a:r>
                        <a:rPr lang="en-US" sz="1800" dirty="0">
                          <a:latin typeface="Times New Roman"/>
                          <a:ea typeface="Calibri"/>
                          <a:cs typeface="Arial"/>
                        </a:rPr>
                        <a:t> + Swimming Pool</a:t>
                      </a:r>
                      <a:endParaRPr lang="en-US" sz="1100" dirty="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3962398"/>
          <a:ext cx="7341791" cy="2133601"/>
        </p:xfrm>
        <a:graphic>
          <a:graphicData uri="http://schemas.openxmlformats.org/drawingml/2006/table">
            <a:tbl>
              <a:tblPr firstRow="1" bandRow="1">
                <a:tableStyleId>{5C22544A-7EE6-4342-B048-85BDC9FD1C3A}</a:tableStyleId>
              </a:tblPr>
              <a:tblGrid>
                <a:gridCol w="2641600"/>
                <a:gridCol w="4700191"/>
              </a:tblGrid>
              <a:tr h="352561">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Villa G + 1 + </a:t>
                      </a:r>
                      <a:r>
                        <a:rPr lang="en-US" sz="1800" dirty="0" err="1">
                          <a:latin typeface="Times New Roman"/>
                          <a:ea typeface="Calibri"/>
                          <a:cs typeface="Arial"/>
                        </a:rPr>
                        <a:t>Majlis</a:t>
                      </a:r>
                      <a:r>
                        <a:rPr lang="en-US" sz="1800" dirty="0">
                          <a:latin typeface="Times New Roman"/>
                          <a:ea typeface="Calibri"/>
                          <a:cs typeface="Arial"/>
                        </a:rPr>
                        <a:t> + Service Room</a:t>
                      </a:r>
                      <a:endParaRPr lang="en-US" sz="1100" dirty="0">
                        <a:latin typeface="Calibri"/>
                        <a:ea typeface="Calibri"/>
                        <a:cs typeface="Arial"/>
                      </a:endParaRPr>
                    </a:p>
                  </a:txBody>
                  <a:tcPr marL="74295" marR="74295" marT="0" marB="0"/>
                </a:tc>
              </a:tr>
              <a:tr h="370796">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Warqaa 1</a:t>
                      </a:r>
                      <a:r>
                        <a:rPr lang="en-US" sz="1800" baseline="30000">
                          <a:latin typeface="Times New Roman"/>
                          <a:ea typeface="Calibri"/>
                          <a:cs typeface="Arial"/>
                        </a:rPr>
                        <a:t>st</a:t>
                      </a:r>
                      <a:endParaRPr lang="en-US" sz="1100">
                        <a:latin typeface="Calibri"/>
                        <a:ea typeface="Calibri"/>
                        <a:cs typeface="Arial"/>
                      </a:endParaRPr>
                    </a:p>
                  </a:txBody>
                  <a:tcPr marL="74295" marR="74295" marT="0" marB="0"/>
                </a:tc>
              </a:tr>
              <a:tr h="352561">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Abdulla Mohd Abul Rahman Al Rais</a:t>
                      </a:r>
                      <a:endParaRPr lang="en-US" sz="1100">
                        <a:latin typeface="Calibri"/>
                        <a:ea typeface="Calibri"/>
                        <a:cs typeface="Arial"/>
                      </a:endParaRPr>
                    </a:p>
                  </a:txBody>
                  <a:tcPr marL="74295" marR="74295" marT="0" marB="0"/>
                </a:tc>
              </a:tr>
              <a:tr h="352561">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Al </a:t>
                      </a:r>
                      <a:r>
                        <a:rPr lang="en-US" sz="1800" dirty="0" err="1">
                          <a:latin typeface="Times New Roman"/>
                          <a:ea typeface="Calibri"/>
                          <a:cs typeface="Arial"/>
                        </a:rPr>
                        <a:t>Abbassi</a:t>
                      </a:r>
                      <a:r>
                        <a:rPr lang="en-US" sz="1800" dirty="0">
                          <a:latin typeface="Times New Roman"/>
                          <a:ea typeface="Calibri"/>
                          <a:cs typeface="Arial"/>
                        </a:rPr>
                        <a:t>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52561">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Villa G + 1 + </a:t>
                      </a:r>
                      <a:r>
                        <a:rPr lang="en-US" sz="1800" dirty="0" err="1">
                          <a:latin typeface="Times New Roman"/>
                          <a:ea typeface="Calibri"/>
                          <a:cs typeface="Arial"/>
                        </a:rPr>
                        <a:t>Majlis</a:t>
                      </a:r>
                      <a:r>
                        <a:rPr lang="en-US" sz="1800" dirty="0">
                          <a:latin typeface="Times New Roman"/>
                          <a:ea typeface="Calibri"/>
                          <a:cs typeface="Arial"/>
                        </a:rPr>
                        <a:t> + Service Room</a:t>
                      </a:r>
                      <a:endParaRPr lang="en-US" sz="1100" dirty="0">
                        <a:latin typeface="Calibri"/>
                        <a:ea typeface="Calibri"/>
                        <a:cs typeface="Arial"/>
                      </a:endParaRPr>
                    </a:p>
                  </a:txBody>
                  <a:tcPr marL="74295" marR="74295" marT="0" marB="0"/>
                </a:tc>
              </a:tr>
              <a:tr h="352561">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Introduction	</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lgn="just"/>
            <a:r>
              <a:rPr lang="en-US" dirty="0" smtClean="0">
                <a:latin typeface="Times New Roman" pitchFamily="18" charset="0"/>
                <a:cs typeface="Times New Roman" pitchFamily="18" charset="0"/>
              </a:rPr>
              <a:t>Established </a:t>
            </a:r>
            <a:r>
              <a:rPr lang="en-US" dirty="0">
                <a:latin typeface="Times New Roman" pitchFamily="18" charset="0"/>
                <a:cs typeface="Times New Roman" pitchFamily="18" charset="0"/>
              </a:rPr>
              <a:t>by </a:t>
            </a:r>
            <a:r>
              <a:rPr lang="en-US" b="1" dirty="0" err="1">
                <a:latin typeface="Times New Roman" pitchFamily="18" charset="0"/>
                <a:cs typeface="Times New Roman" pitchFamily="18" charset="0"/>
              </a:rPr>
              <a:t>Mr.Mohammed</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Obied</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Bushaqer</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who</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owns the company.</a:t>
            </a:r>
          </a:p>
          <a:p>
            <a:pPr algn="just"/>
            <a:r>
              <a:rPr lang="en-US" dirty="0">
                <a:latin typeface="Times New Roman" pitchFamily="18" charset="0"/>
                <a:cs typeface="Times New Roman" pitchFamily="18" charset="0"/>
              </a:rPr>
              <a:t>The company was set up </a:t>
            </a:r>
            <a:r>
              <a:rPr lang="en-US" dirty="0" smtClean="0">
                <a:latin typeface="Times New Roman" pitchFamily="18" charset="0"/>
                <a:cs typeface="Times New Roman" pitchFamily="18" charset="0"/>
              </a:rPr>
              <a:t>40 </a:t>
            </a:r>
            <a:r>
              <a:rPr lang="en-US" dirty="0">
                <a:latin typeface="Times New Roman" pitchFamily="18" charset="0"/>
                <a:cs typeface="Times New Roman" pitchFamily="18" charset="0"/>
              </a:rPr>
              <a:t>years ago (1977) under the name of </a:t>
            </a:r>
            <a:r>
              <a:rPr lang="en-US" b="1" dirty="0">
                <a:latin typeface="Times New Roman" pitchFamily="18" charset="0"/>
                <a:cs typeface="Times New Roman" pitchFamily="18" charset="0"/>
              </a:rPr>
              <a:t>ABU SHAQER CONTRACTING L.L.C,</a:t>
            </a:r>
            <a:r>
              <a:rPr lang="en-US" dirty="0">
                <a:latin typeface="Times New Roman" pitchFamily="18" charset="0"/>
                <a:cs typeface="Times New Roman" pitchFamily="18" charset="0"/>
              </a:rPr>
              <a:t> the name has been changed recently to become </a:t>
            </a:r>
            <a:r>
              <a:rPr lang="en-US" b="1" dirty="0">
                <a:latin typeface="Times New Roman" pitchFamily="18" charset="0"/>
                <a:cs typeface="Times New Roman" pitchFamily="18" charset="0"/>
              </a:rPr>
              <a:t>BENAA AL MOSTAQBAL CONTRACTING L.L.C</a:t>
            </a:r>
            <a:r>
              <a:rPr lang="en-US" dirty="0">
                <a:latin typeface="Times New Roman" pitchFamily="18" charset="0"/>
                <a:cs typeface="Times New Roman" pitchFamily="18" charset="0"/>
              </a:rPr>
              <a:t>. </a:t>
            </a:r>
          </a:p>
          <a:p>
            <a:pPr algn="just"/>
            <a:r>
              <a:rPr lang="en-US" dirty="0">
                <a:latin typeface="Times New Roman" pitchFamily="18" charset="0"/>
                <a:cs typeface="Times New Roman" pitchFamily="18" charset="0"/>
              </a:rPr>
              <a:t>We have included M.E.P division to our company’s trade license for electro-mechanical work.</a:t>
            </a:r>
          </a:p>
          <a:p>
            <a:endParaRPr lang="en-US" dirty="0"/>
          </a:p>
        </p:txBody>
      </p:sp>
    </p:spTree>
    <p:extLst>
      <p:ext uri="{BB962C8B-B14F-4D97-AF65-F5344CB8AC3E}">
        <p14:creationId xmlns:p14="http://schemas.microsoft.com/office/powerpoint/2010/main" val="981649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676400"/>
          <a:ext cx="7341791" cy="2057400"/>
        </p:xfrm>
        <a:graphic>
          <a:graphicData uri="http://schemas.openxmlformats.org/drawingml/2006/table">
            <a:tbl>
              <a:tblPr firstRow="1" bandRow="1">
                <a:tableStyleId>{5C22544A-7EE6-4342-B048-85BDC9FD1C3A}</a:tableStyleId>
              </a:tblPr>
              <a:tblGrid>
                <a:gridCol w="2641600"/>
                <a:gridCol w="4700191"/>
              </a:tblGrid>
              <a:tr h="34290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Villa G + 1 + Service Room</a:t>
                      </a:r>
                      <a:endParaRPr lang="en-US" sz="1100" dirty="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Barsha 2</a:t>
                      </a:r>
                      <a:r>
                        <a:rPr lang="en-US" sz="1800" baseline="30000">
                          <a:latin typeface="Times New Roman"/>
                          <a:ea typeface="Calibri"/>
                          <a:cs typeface="Arial"/>
                        </a:rPr>
                        <a:t>nd</a:t>
                      </a:r>
                      <a:r>
                        <a:rPr lang="en-US" sz="1800">
                          <a:latin typeface="Times New Roman"/>
                          <a:ea typeface="Calibri"/>
                          <a:cs typeface="Arial"/>
                        </a:rPr>
                        <a:t>  </a:t>
                      </a:r>
                      <a:endParaRPr lang="en-US" sz="110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Mohd Ali Habib</a:t>
                      </a:r>
                      <a:endParaRPr lang="en-US" sz="110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a:t>
                      </a:r>
                      <a:endParaRPr lang="en-US" sz="1100" dirty="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Villa G + 1 + Service Room</a:t>
                      </a:r>
                      <a:endParaRPr lang="en-US" sz="1100" dirty="0">
                        <a:latin typeface="Calibri"/>
                        <a:ea typeface="Calibri"/>
                        <a:cs typeface="Arial"/>
                      </a:endParaRPr>
                    </a:p>
                  </a:txBody>
                  <a:tcPr marL="74295" marR="74295" marT="0" marB="0"/>
                </a:tc>
              </a:tr>
              <a:tr h="34290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Five</a:t>
                      </a:r>
                      <a:r>
                        <a:rPr lang="en-US" sz="1800" baseline="0" dirty="0" smtClean="0">
                          <a:latin typeface="Times New Roman"/>
                          <a:ea typeface="Calibri"/>
                          <a:cs typeface="Arial"/>
                        </a:rPr>
                        <a:t> Months</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85800" y="3886200"/>
          <a:ext cx="7341791" cy="222504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4 Villas </a:t>
                      </a:r>
                      <a:r>
                        <a:rPr lang="en-US" sz="1800" dirty="0">
                          <a:latin typeface="Times New Roman"/>
                          <a:ea typeface="Calibri"/>
                          <a:cs typeface="Arial"/>
                        </a:rPr>
                        <a:t>G + 1 + </a:t>
                      </a:r>
                      <a:r>
                        <a:rPr lang="en-US" sz="1800" dirty="0" smtClean="0">
                          <a:latin typeface="Times New Roman"/>
                          <a:ea typeface="Calibri"/>
                          <a:cs typeface="Arial"/>
                        </a:rPr>
                        <a:t>Swimming Pool + CW</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kern="1200" dirty="0" smtClean="0">
                          <a:solidFill>
                            <a:schemeClr val="dk1"/>
                          </a:solidFill>
                          <a:latin typeface="Times New Roman"/>
                          <a:ea typeface="Calibri"/>
                          <a:cs typeface="Arial"/>
                        </a:rPr>
                        <a:t>Umm </a:t>
                      </a:r>
                      <a:r>
                        <a:rPr lang="en-US" sz="1800" kern="1200" dirty="0" err="1" smtClean="0">
                          <a:solidFill>
                            <a:schemeClr val="dk1"/>
                          </a:solidFill>
                          <a:latin typeface="Times New Roman"/>
                          <a:ea typeface="Calibri"/>
                          <a:cs typeface="Arial"/>
                        </a:rPr>
                        <a:t>Suqueem</a:t>
                      </a:r>
                      <a:r>
                        <a:rPr lang="en-US" sz="1800" kern="1200" dirty="0" smtClean="0">
                          <a:solidFill>
                            <a:schemeClr val="dk1"/>
                          </a:solidFill>
                          <a:latin typeface="+mn-lt"/>
                          <a:ea typeface="+mn-ea"/>
                          <a:cs typeface="+mn-cs"/>
                        </a:rPr>
                        <a:t>,</a:t>
                      </a:r>
                      <a:r>
                        <a:rPr lang="en-US" sz="1800" dirty="0" smtClean="0">
                          <a:latin typeface="Times New Roman"/>
                          <a:ea typeface="Calibri"/>
                          <a:cs typeface="Arial"/>
                        </a:rPr>
                        <a:t> 1st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gn="l" defTabSz="914400" rtl="0" eaLnBrk="1" latinLnBrk="0" hangingPunct="1">
                        <a:lnSpc>
                          <a:spcPct val="115000"/>
                        </a:lnSpc>
                        <a:spcBef>
                          <a:spcPts val="0"/>
                        </a:spcBef>
                        <a:spcAft>
                          <a:spcPts val="0"/>
                        </a:spcAft>
                      </a:pPr>
                      <a:r>
                        <a:rPr lang="en-US" sz="1800" kern="1200" dirty="0" smtClean="0">
                          <a:solidFill>
                            <a:schemeClr val="dk1"/>
                          </a:solidFill>
                          <a:latin typeface="Times New Roman"/>
                          <a:ea typeface="Calibri"/>
                          <a:cs typeface="Arial"/>
                        </a:rPr>
                        <a:t>Mrs. Haifa Abdulla Mohammad </a:t>
                      </a:r>
                      <a:r>
                        <a:rPr lang="en-US" sz="1800" kern="1200" dirty="0" err="1" smtClean="0">
                          <a:solidFill>
                            <a:schemeClr val="dk1"/>
                          </a:solidFill>
                          <a:latin typeface="Times New Roman"/>
                          <a:ea typeface="Calibri"/>
                          <a:cs typeface="Arial"/>
                        </a:rPr>
                        <a:t>Saleh</a:t>
                      </a:r>
                      <a:endParaRPr lang="en-US" sz="1800" kern="1200" dirty="0">
                        <a:solidFill>
                          <a:schemeClr val="dk1"/>
                        </a:solidFill>
                        <a:latin typeface="Times New Roman"/>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4 Villas </a:t>
                      </a:r>
                      <a:r>
                        <a:rPr lang="en-US" sz="1800" dirty="0">
                          <a:latin typeface="Times New Roman"/>
                          <a:ea typeface="Calibri"/>
                          <a:cs typeface="Arial"/>
                        </a:rPr>
                        <a:t>G + 1 + </a:t>
                      </a:r>
                      <a:r>
                        <a:rPr lang="en-US" sz="1800" dirty="0" smtClean="0">
                          <a:latin typeface="Times New Roman"/>
                          <a:ea typeface="Calibri"/>
                          <a:cs typeface="Arial"/>
                        </a:rPr>
                        <a:t>Swimming Pool + CW</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One</a:t>
                      </a:r>
                      <a:r>
                        <a:rPr lang="en-US" sz="1800" baseline="0" dirty="0" smtClean="0">
                          <a:latin typeface="Times New Roman"/>
                          <a:ea typeface="Calibri"/>
                          <a:cs typeface="Arial"/>
                        </a:rPr>
                        <a:t>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735409" y="1524000"/>
          <a:ext cx="7341791" cy="222504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G + 1 + Majlis + Service Room</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Al Khawanij 1</a:t>
                      </a:r>
                      <a:r>
                        <a:rPr lang="en-US" sz="1800" baseline="30000">
                          <a:latin typeface="Times New Roman"/>
                          <a:ea typeface="Calibri"/>
                          <a:cs typeface="Arial"/>
                        </a:rPr>
                        <a:t>st</a:t>
                      </a:r>
                      <a:r>
                        <a:rPr lang="en-US" sz="1800">
                          <a:latin typeface="Times New Roman"/>
                          <a:ea typeface="Calibri"/>
                          <a:cs typeface="Arial"/>
                        </a:rPr>
                        <a:t>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Ibrahim Abdul Khaliq</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Citi Consult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Villa G + 1 + </a:t>
                      </a:r>
                      <a:r>
                        <a:rPr lang="en-US" sz="1800" dirty="0" err="1">
                          <a:latin typeface="Times New Roman"/>
                          <a:ea typeface="Calibri"/>
                          <a:cs typeface="Arial"/>
                        </a:rPr>
                        <a:t>Majlis</a:t>
                      </a:r>
                      <a:r>
                        <a:rPr lang="en-US" sz="1800" dirty="0">
                          <a:latin typeface="Times New Roman"/>
                          <a:ea typeface="Calibri"/>
                          <a:cs typeface="Arial"/>
                        </a:rPr>
                        <a:t> + Service Room</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5" name="Table 4"/>
          <p:cNvGraphicFramePr>
            <a:graphicFrameLocks noGrp="1"/>
          </p:cNvGraphicFramePr>
          <p:nvPr/>
        </p:nvGraphicFramePr>
        <p:xfrm>
          <a:off x="735409" y="3962400"/>
          <a:ext cx="7341791" cy="222504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Ready Mix Manufacturer</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Jebel Ali Free Zone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Mr</a:t>
                      </a:r>
                      <a:r>
                        <a:rPr lang="en-US" sz="1800" dirty="0">
                          <a:latin typeface="Times New Roman"/>
                          <a:ea typeface="Calibri"/>
                          <a:cs typeface="Arial"/>
                        </a:rPr>
                        <a:t>, </a:t>
                      </a:r>
                      <a:r>
                        <a:rPr lang="en-US" sz="1800" dirty="0" err="1">
                          <a:latin typeface="Times New Roman"/>
                          <a:ea typeface="Calibri"/>
                          <a:cs typeface="Arial"/>
                        </a:rPr>
                        <a:t>Ziad</a:t>
                      </a:r>
                      <a:r>
                        <a:rPr lang="en-US" sz="1800" dirty="0">
                          <a:latin typeface="Times New Roman"/>
                          <a:ea typeface="Calibri"/>
                          <a:cs typeface="Arial"/>
                        </a:rPr>
                        <a:t> Abdulla Ibrahim </a:t>
                      </a:r>
                      <a:r>
                        <a:rPr lang="en-US" sz="1800" dirty="0" err="1">
                          <a:latin typeface="Times New Roman"/>
                          <a:ea typeface="Calibri"/>
                          <a:cs typeface="Arial"/>
                        </a:rPr>
                        <a:t>Galadari</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Gulf </a:t>
                      </a:r>
                      <a:r>
                        <a:rPr lang="en-US" sz="1800" dirty="0" smtClean="0">
                          <a:latin typeface="Times New Roman"/>
                          <a:ea typeface="Calibri"/>
                          <a:cs typeface="Arial"/>
                        </a:rPr>
                        <a:t>Engineering Consultant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Project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Ready Mix Manufacturer</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735409" y="1524000"/>
          <a:ext cx="7341791" cy="222504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 G + 1 + Service Room</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Al </a:t>
                      </a:r>
                      <a:r>
                        <a:rPr lang="en-US" sz="1800" dirty="0" err="1" smtClean="0">
                          <a:latin typeface="Times New Roman"/>
                          <a:ea typeface="Calibri"/>
                          <a:cs typeface="Arial"/>
                        </a:rPr>
                        <a:t>Khawanij</a:t>
                      </a:r>
                      <a:r>
                        <a:rPr lang="en-US" sz="1800" dirty="0" smtClean="0">
                          <a:latin typeface="Times New Roman"/>
                          <a:ea typeface="Calibri"/>
                          <a:cs typeface="Arial"/>
                        </a:rPr>
                        <a:t> 1</a:t>
                      </a:r>
                      <a:r>
                        <a:rPr lang="en-US" sz="1800" baseline="30000" dirty="0" smtClean="0">
                          <a:latin typeface="Times New Roman"/>
                          <a:ea typeface="Calibri"/>
                          <a:cs typeface="Arial"/>
                        </a:rPr>
                        <a:t>st</a:t>
                      </a:r>
                      <a:r>
                        <a:rPr lang="en-US" sz="1800" dirty="0" smtClean="0">
                          <a:latin typeface="Times New Roman"/>
                          <a:ea typeface="Calibri"/>
                          <a:cs typeface="Arial"/>
                        </a:rPr>
                        <a: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Mr</a:t>
                      </a:r>
                      <a:r>
                        <a:rPr lang="en-US" sz="1800" dirty="0" smtClean="0">
                          <a:latin typeface="Times New Roman"/>
                          <a:ea typeface="Calibri"/>
                          <a:cs typeface="Arial"/>
                        </a:rPr>
                        <a:t>, Ali </a:t>
                      </a:r>
                      <a:r>
                        <a:rPr lang="en-US" sz="1800" dirty="0" err="1" smtClean="0">
                          <a:latin typeface="Times New Roman"/>
                          <a:ea typeface="Calibri"/>
                          <a:cs typeface="Arial"/>
                        </a:rPr>
                        <a:t>Mohd</a:t>
                      </a:r>
                      <a:r>
                        <a:rPr lang="en-US" sz="1800" dirty="0" smtClean="0">
                          <a:latin typeface="Times New Roman"/>
                          <a:ea typeface="Calibri"/>
                          <a:cs typeface="Arial"/>
                        </a:rPr>
                        <a:t> </a:t>
                      </a:r>
                      <a:r>
                        <a:rPr lang="en-US" sz="1800" dirty="0" err="1" smtClean="0">
                          <a:latin typeface="Times New Roman"/>
                          <a:ea typeface="Calibri"/>
                          <a:cs typeface="Arial"/>
                        </a:rPr>
                        <a:t>Obied</a:t>
                      </a:r>
                      <a:r>
                        <a:rPr lang="en-US" sz="1800" dirty="0" smtClean="0">
                          <a:latin typeface="Times New Roman"/>
                          <a:ea typeface="Calibri"/>
                          <a:cs typeface="Arial"/>
                        </a:rPr>
                        <a:t> </a:t>
                      </a:r>
                      <a:r>
                        <a:rPr lang="en-US" sz="1800" dirty="0" err="1" smtClean="0">
                          <a:latin typeface="Times New Roman"/>
                          <a:ea typeface="Calibri"/>
                          <a:cs typeface="Arial"/>
                        </a:rPr>
                        <a:t>Bushaqer</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Consultant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Leader of Expert Engineering &amp; </a:t>
                      </a:r>
                      <a:r>
                        <a:rPr lang="en-US" sz="1800" dirty="0" err="1" smtClean="0">
                          <a:latin typeface="Times New Roman"/>
                          <a:ea typeface="Calibri"/>
                          <a:cs typeface="Arial"/>
                        </a:rPr>
                        <a:t>Consultling</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Villa G + 1 + Service Room</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43193244"/>
              </p:ext>
            </p:extLst>
          </p:nvPr>
        </p:nvGraphicFramePr>
        <p:xfrm>
          <a:off x="762000" y="3947160"/>
          <a:ext cx="7341791" cy="222504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Labor Camp</a:t>
                      </a:r>
                      <a:r>
                        <a:rPr lang="en-US" sz="1800" baseline="0" dirty="0" smtClean="0">
                          <a:latin typeface="Times New Roman"/>
                          <a:ea typeface="Calibri"/>
                          <a:cs typeface="Arial"/>
                        </a:rPr>
                        <a:t> Accommodation (2)</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DIP</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Mr</a:t>
                      </a:r>
                      <a:r>
                        <a:rPr lang="en-US" sz="1800" dirty="0">
                          <a:latin typeface="Times New Roman"/>
                          <a:ea typeface="Calibri"/>
                          <a:cs typeface="Arial"/>
                        </a:rPr>
                        <a:t>, </a:t>
                      </a:r>
                      <a:r>
                        <a:rPr lang="en-US" sz="1800" dirty="0" err="1" smtClean="0">
                          <a:latin typeface="Times New Roman"/>
                          <a:ea typeface="Calibri"/>
                          <a:cs typeface="Arial"/>
                        </a:rPr>
                        <a:t>Galadari</a:t>
                      </a:r>
                      <a:r>
                        <a:rPr lang="en-US" sz="1800" baseline="0" dirty="0" smtClean="0">
                          <a:latin typeface="Times New Roman"/>
                          <a:ea typeface="Calibri"/>
                          <a:cs typeface="Arial"/>
                        </a:rPr>
                        <a:t> Investments Co.LLC</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Consultant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Labor Camp</a:t>
                      </a:r>
                      <a:r>
                        <a:rPr lang="en-US" sz="1800" baseline="0" dirty="0" smtClean="0">
                          <a:latin typeface="Times New Roman"/>
                          <a:ea typeface="Calibri"/>
                          <a:cs typeface="Arial"/>
                        </a:rPr>
                        <a:t> Accommodation (2)</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One Month</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52894785"/>
              </p:ext>
            </p:extLst>
          </p:nvPr>
        </p:nvGraphicFramePr>
        <p:xfrm>
          <a:off x="735409" y="1524000"/>
          <a:ext cx="7341791" cy="222504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gn="l" defTabSz="914400" rtl="0" eaLnBrk="1" latinLnBrk="0" hangingPunct="1">
                        <a:lnSpc>
                          <a:spcPct val="115000"/>
                        </a:lnSpc>
                        <a:spcBef>
                          <a:spcPts val="0"/>
                        </a:spcBef>
                        <a:spcAft>
                          <a:spcPts val="0"/>
                        </a:spcAft>
                      </a:pPr>
                      <a:r>
                        <a:rPr lang="en-US" sz="1800" b="1" kern="1200" dirty="0" smtClean="0">
                          <a:solidFill>
                            <a:schemeClr val="lt1"/>
                          </a:solidFill>
                          <a:latin typeface="Times New Roman"/>
                          <a:ea typeface="Calibri"/>
                          <a:cs typeface="Arial"/>
                        </a:rPr>
                        <a:t>Villa</a:t>
                      </a:r>
                      <a:r>
                        <a:rPr lang="en-US" sz="1800" b="1" kern="1200" baseline="0" dirty="0" smtClean="0">
                          <a:solidFill>
                            <a:schemeClr val="lt1"/>
                          </a:solidFill>
                          <a:latin typeface="Times New Roman"/>
                          <a:ea typeface="Calibri"/>
                          <a:cs typeface="Arial"/>
                        </a:rPr>
                        <a:t> G + 1</a:t>
                      </a:r>
                      <a:endParaRPr lang="en-US" sz="1800" b="1" kern="1200" dirty="0">
                        <a:solidFill>
                          <a:schemeClr val="lt1"/>
                        </a:solidFill>
                        <a:latin typeface="Times New Roman"/>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Nedd</a:t>
                      </a:r>
                      <a:r>
                        <a:rPr lang="en-US" sz="1800" dirty="0" smtClean="0">
                          <a:latin typeface="Times New Roman"/>
                          <a:ea typeface="Calibri"/>
                          <a:cs typeface="Arial"/>
                        </a:rPr>
                        <a:t> Al </a:t>
                      </a:r>
                      <a:r>
                        <a:rPr lang="en-US" sz="1800" dirty="0" err="1" smtClean="0">
                          <a:latin typeface="Times New Roman"/>
                          <a:ea typeface="Calibri"/>
                          <a:cs typeface="Arial"/>
                        </a:rPr>
                        <a:t>Shebba</a:t>
                      </a:r>
                      <a:r>
                        <a:rPr lang="en-US" sz="1800" dirty="0" smtClean="0">
                          <a:latin typeface="Times New Roman"/>
                          <a:ea typeface="Calibri"/>
                          <a:cs typeface="Arial"/>
                        </a:rPr>
                        <a:t> 4</a:t>
                      </a:r>
                      <a:r>
                        <a:rPr lang="en-US" sz="1800" baseline="30000" dirty="0" smtClean="0">
                          <a:latin typeface="Times New Roman"/>
                          <a:ea typeface="Calibri"/>
                          <a:cs typeface="Arial"/>
                        </a:rPr>
                        <a:t>th</a:t>
                      </a:r>
                      <a:r>
                        <a:rPr lang="en-US" sz="1800" baseline="0" dirty="0" smtClean="0">
                          <a:latin typeface="Times New Roman"/>
                          <a:ea typeface="Calibri"/>
                          <a:cs typeface="Arial"/>
                        </a:rPr>
                        <a: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Mr</a:t>
                      </a:r>
                      <a:r>
                        <a:rPr lang="en-US" sz="1800" dirty="0">
                          <a:latin typeface="Times New Roman"/>
                          <a:ea typeface="Calibri"/>
                          <a:cs typeface="Arial"/>
                        </a:rPr>
                        <a:t>, </a:t>
                      </a:r>
                      <a:r>
                        <a:rPr lang="en-US" sz="1800" dirty="0" err="1" smtClean="0">
                          <a:latin typeface="Times New Roman"/>
                          <a:ea typeface="Calibri"/>
                          <a:cs typeface="Arial"/>
                        </a:rPr>
                        <a:t>Humaid</a:t>
                      </a:r>
                      <a:r>
                        <a:rPr lang="en-US" sz="1800" baseline="0" dirty="0" smtClean="0">
                          <a:latin typeface="Times New Roman"/>
                          <a:ea typeface="Calibri"/>
                          <a:cs typeface="Arial"/>
                        </a:rPr>
                        <a:t> Ali Abu Al </a:t>
                      </a:r>
                      <a:r>
                        <a:rPr lang="en-US" sz="1800" baseline="0" dirty="0" err="1" smtClean="0">
                          <a:latin typeface="Times New Roman"/>
                          <a:ea typeface="Calibri"/>
                          <a:cs typeface="Arial"/>
                        </a:rPr>
                        <a:t>Ressh</a:t>
                      </a:r>
                      <a:r>
                        <a:rPr lang="en-US" sz="1800" baseline="0" dirty="0" smtClean="0">
                          <a:latin typeface="Times New Roman"/>
                          <a:ea typeface="Calibri"/>
                          <a:cs typeface="Arial"/>
                        </a:rPr>
                        <a:t> Al </a:t>
                      </a:r>
                      <a:r>
                        <a:rPr lang="en-US" sz="1800" baseline="0" dirty="0" err="1" smtClean="0">
                          <a:latin typeface="Times New Roman"/>
                          <a:ea typeface="Calibri"/>
                          <a:cs typeface="Arial"/>
                        </a:rPr>
                        <a:t>Mansoori</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Consultant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Citi</a:t>
                      </a:r>
                      <a:r>
                        <a:rPr lang="en-US" sz="1800" baseline="0" dirty="0" smtClean="0">
                          <a:latin typeface="Times New Roman"/>
                          <a:ea typeface="Calibri"/>
                          <a:cs typeface="Arial"/>
                        </a:rPr>
                        <a:t> Consult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 G + 1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One</a:t>
                      </a:r>
                      <a:r>
                        <a:rPr lang="en-US" sz="1800" baseline="0" dirty="0" smtClean="0">
                          <a:latin typeface="Times New Roman"/>
                          <a:ea typeface="Calibri"/>
                          <a:cs typeface="Arial"/>
                        </a:rPr>
                        <a:t> Week</a:t>
                      </a:r>
                      <a:endParaRPr lang="en-US" sz="1100" dirty="0">
                        <a:latin typeface="Calibri"/>
                        <a:ea typeface="Calibri"/>
                        <a:cs typeface="Arial"/>
                      </a:endParaRPr>
                    </a:p>
                  </a:txBody>
                  <a:tcPr marL="74295" marR="74295"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955372313"/>
              </p:ext>
            </p:extLst>
          </p:nvPr>
        </p:nvGraphicFramePr>
        <p:xfrm>
          <a:off x="762000" y="3947160"/>
          <a:ext cx="7341791" cy="222504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a:t>
                      </a:r>
                      <a:r>
                        <a:rPr lang="en-US" sz="1800" baseline="0" dirty="0" smtClean="0">
                          <a:latin typeface="Times New Roman"/>
                          <a:ea typeface="Calibri"/>
                          <a:cs typeface="Arial"/>
                        </a:rPr>
                        <a:t> G+1 ( Star Bucks)</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Jumeira</a:t>
                      </a:r>
                      <a:r>
                        <a:rPr lang="en-US" sz="1800" baseline="0" dirty="0" smtClean="0">
                          <a:latin typeface="Times New Roman"/>
                          <a:ea typeface="Calibri"/>
                          <a:cs typeface="Arial"/>
                        </a:rPr>
                        <a:t> 1</a:t>
                      </a:r>
                      <a:r>
                        <a:rPr lang="en-US" sz="1800" baseline="30000" dirty="0" smtClean="0">
                          <a:latin typeface="Times New Roman"/>
                          <a:ea typeface="Calibri"/>
                          <a:cs typeface="Arial"/>
                        </a:rPr>
                        <a:t>st</a:t>
                      </a:r>
                      <a:r>
                        <a:rPr lang="en-US" sz="1800" baseline="0" dirty="0" smtClean="0">
                          <a:latin typeface="Times New Roman"/>
                          <a:ea typeface="Calibri"/>
                          <a:cs typeface="Arial"/>
                        </a:rPr>
                        <a: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Mr</a:t>
                      </a:r>
                      <a:r>
                        <a:rPr lang="en-US" sz="1800" dirty="0" smtClean="0">
                          <a:latin typeface="Times New Roman"/>
                          <a:ea typeface="Calibri"/>
                          <a:cs typeface="Arial"/>
                        </a:rPr>
                        <a:t>,</a:t>
                      </a:r>
                      <a:r>
                        <a:rPr lang="en-US" sz="1800" baseline="0" dirty="0" smtClean="0">
                          <a:latin typeface="Times New Roman"/>
                          <a:ea typeface="Calibri"/>
                          <a:cs typeface="Arial"/>
                        </a:rPr>
                        <a:t> </a:t>
                      </a:r>
                      <a:r>
                        <a:rPr lang="en-US" sz="1800" baseline="0" dirty="0" err="1" smtClean="0">
                          <a:latin typeface="Times New Roman"/>
                          <a:ea typeface="Calibri"/>
                          <a:cs typeface="Arial"/>
                        </a:rPr>
                        <a:t>Amsaf</a:t>
                      </a:r>
                      <a:r>
                        <a:rPr lang="en-US" sz="1800" baseline="0" dirty="0" smtClean="0">
                          <a:latin typeface="Times New Roman"/>
                          <a:ea typeface="Calibri"/>
                          <a:cs typeface="Arial"/>
                        </a:rPr>
                        <a:t> Investments</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Consultant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a:t>
                      </a:r>
                      <a:r>
                        <a:rPr lang="en-US" sz="1800" baseline="0" dirty="0" smtClean="0">
                          <a:latin typeface="Times New Roman"/>
                          <a:ea typeface="Calibri"/>
                          <a:cs typeface="Arial"/>
                        </a:rPr>
                        <a:t> G+1 ( Star Bucks)</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One Month</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26048178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610139" cy="724936"/>
          </a:xfrm>
        </p:spPr>
        <p:txBody>
          <a:bodyPr>
            <a:normAutofit/>
          </a:bodyPr>
          <a:lstStyle/>
          <a:p>
            <a:r>
              <a:rPr lang="en-US" sz="3600" b="1" u="sng" dirty="0" smtClean="0">
                <a:latin typeface="Times New Roman" pitchFamily="18" charset="0"/>
                <a:cs typeface="Times New Roman" pitchFamily="18" charset="0"/>
              </a:rPr>
              <a:t>List of ongoing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98223563"/>
              </p:ext>
            </p:extLst>
          </p:nvPr>
        </p:nvGraphicFramePr>
        <p:xfrm>
          <a:off x="609600" y="16764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gn="l" defTabSz="914400" rtl="0" eaLnBrk="1" latinLnBrk="0" hangingPunct="1">
                        <a:lnSpc>
                          <a:spcPct val="115000"/>
                        </a:lnSpc>
                        <a:spcBef>
                          <a:spcPts val="0"/>
                        </a:spcBef>
                        <a:spcAft>
                          <a:spcPts val="0"/>
                        </a:spcAft>
                      </a:pPr>
                      <a:r>
                        <a:rPr lang="en-US" sz="1800" b="1" kern="1200" dirty="0" smtClean="0">
                          <a:solidFill>
                            <a:schemeClr val="lt1"/>
                          </a:solidFill>
                          <a:latin typeface="Times New Roman"/>
                          <a:ea typeface="Calibri"/>
                          <a:cs typeface="Arial"/>
                        </a:rPr>
                        <a:t>Villa G + 1</a:t>
                      </a:r>
                      <a:endParaRPr lang="en-US" sz="1800" b="1" kern="1200" dirty="0">
                        <a:solidFill>
                          <a:schemeClr val="lt1"/>
                        </a:solidFill>
                        <a:latin typeface="Times New Roman"/>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Nedd</a:t>
                      </a:r>
                      <a:r>
                        <a:rPr lang="en-US" sz="1800" dirty="0" smtClean="0">
                          <a:latin typeface="Times New Roman"/>
                          <a:ea typeface="Calibri"/>
                          <a:cs typeface="Arial"/>
                        </a:rPr>
                        <a:t> Al </a:t>
                      </a:r>
                      <a:r>
                        <a:rPr lang="en-US" sz="1800" dirty="0" err="1" smtClean="0">
                          <a:latin typeface="Times New Roman"/>
                          <a:ea typeface="Calibri"/>
                          <a:cs typeface="Arial"/>
                        </a:rPr>
                        <a:t>Shebba</a:t>
                      </a:r>
                      <a:r>
                        <a:rPr lang="en-US" sz="1800" dirty="0" smtClean="0">
                          <a:latin typeface="Times New Roman"/>
                          <a:ea typeface="Calibri"/>
                          <a:cs typeface="Arial"/>
                        </a:rPr>
                        <a:t> 1</a:t>
                      </a:r>
                      <a:r>
                        <a:rPr lang="en-US" sz="1800" baseline="30000" dirty="0" smtClean="0">
                          <a:latin typeface="Times New Roman"/>
                          <a:ea typeface="Calibri"/>
                          <a:cs typeface="Arial"/>
                        </a:rPr>
                        <a:t>st</a:t>
                      </a:r>
                      <a:r>
                        <a:rPr lang="en-US" sz="1800" dirty="0" smtClean="0">
                          <a:latin typeface="Times New Roman"/>
                          <a:ea typeface="Calibri"/>
                          <a:cs typeface="Arial"/>
                        </a:rPr>
                        <a:t> South</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Mr</a:t>
                      </a:r>
                      <a:r>
                        <a:rPr lang="en-US" sz="1800" dirty="0">
                          <a:latin typeface="Times New Roman"/>
                          <a:ea typeface="Calibri"/>
                          <a:cs typeface="Arial"/>
                        </a:rPr>
                        <a:t>, </a:t>
                      </a:r>
                      <a:r>
                        <a:rPr lang="en-US" sz="1800" dirty="0" err="1" smtClean="0">
                          <a:latin typeface="Times New Roman"/>
                          <a:ea typeface="Calibri"/>
                          <a:cs typeface="Arial"/>
                        </a:rPr>
                        <a:t>Jasim</a:t>
                      </a:r>
                      <a:r>
                        <a:rPr lang="en-US" sz="1800" dirty="0" smtClean="0">
                          <a:latin typeface="Times New Roman"/>
                          <a:ea typeface="Calibri"/>
                          <a:cs typeface="Arial"/>
                        </a:rPr>
                        <a:t> Al</a:t>
                      </a:r>
                      <a:r>
                        <a:rPr lang="en-US" sz="1800" baseline="0" dirty="0" smtClean="0">
                          <a:latin typeface="Times New Roman"/>
                          <a:ea typeface="Calibri"/>
                          <a:cs typeface="Arial"/>
                        </a:rPr>
                        <a:t> </a:t>
                      </a:r>
                      <a:r>
                        <a:rPr lang="en-US" sz="1800" baseline="0" dirty="0" err="1" smtClean="0">
                          <a:latin typeface="Times New Roman"/>
                          <a:ea typeface="Calibri"/>
                          <a:cs typeface="Arial"/>
                        </a:rPr>
                        <a:t>Shummari</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Citi</a:t>
                      </a:r>
                      <a:r>
                        <a:rPr lang="en-US" sz="1800" baseline="0" dirty="0" smtClean="0">
                          <a:latin typeface="Times New Roman"/>
                          <a:ea typeface="Calibri"/>
                          <a:cs typeface="Arial"/>
                        </a:rPr>
                        <a:t> Consult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Project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 G + 1 </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37084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IMPZ 24 2Basement + G+4</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IMPZ </a:t>
                      </a:r>
                      <a:r>
                        <a:rPr lang="en-US" sz="1800" dirty="0" err="1">
                          <a:latin typeface="Times New Roman"/>
                          <a:ea typeface="Calibri"/>
                          <a:cs typeface="Arial"/>
                        </a:rPr>
                        <a:t>Tecom</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Ziad Abdulla Ibrahim Galadari</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Project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IMPZ 24 2Basement + G+4</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610139" cy="724936"/>
          </a:xfrm>
        </p:spPr>
        <p:txBody>
          <a:bodyPr>
            <a:normAutofit/>
          </a:bodyPr>
          <a:lstStyle/>
          <a:p>
            <a:r>
              <a:rPr lang="en-US" sz="3600" b="1" u="sng" dirty="0" smtClean="0">
                <a:latin typeface="Times New Roman" pitchFamily="18" charset="0"/>
                <a:cs typeface="Times New Roman" pitchFamily="18" charset="0"/>
              </a:rPr>
              <a:t>List of ongoing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6002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IMPZ 25 2Basement + G+4</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IMPZ Tecom</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Ziad Abdulla Ibrahim Galadari</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Citi Consult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Project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IMPZ 25 2Basement + G+4</a:t>
                      </a:r>
                      <a:endParaRPr lang="en-US" sz="1100" dirty="0">
                        <a:latin typeface="Calibri"/>
                        <a:ea typeface="Calibri"/>
                        <a:cs typeface="Arial"/>
                      </a:endParaRPr>
                    </a:p>
                  </a:txBody>
                  <a:tcPr marL="74295" marR="74295" marT="0" marB="0"/>
                </a:tc>
              </a:tr>
            </a:tbl>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3807986790"/>
              </p:ext>
            </p:extLst>
          </p:nvPr>
        </p:nvGraphicFramePr>
        <p:xfrm>
          <a:off x="685800" y="37084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gn="l" defTabSz="914400" rtl="0" eaLnBrk="1" latinLnBrk="0" hangingPunct="1">
                        <a:lnSpc>
                          <a:spcPct val="115000"/>
                        </a:lnSpc>
                        <a:spcBef>
                          <a:spcPts val="0"/>
                        </a:spcBef>
                        <a:spcAft>
                          <a:spcPts val="0"/>
                        </a:spcAft>
                      </a:pPr>
                      <a:r>
                        <a:rPr lang="en-US" sz="1800" b="1" kern="1200" dirty="0" smtClean="0">
                          <a:solidFill>
                            <a:schemeClr val="lt1"/>
                          </a:solidFill>
                          <a:latin typeface="Times New Roman"/>
                          <a:ea typeface="Calibri"/>
                          <a:cs typeface="Arial"/>
                        </a:rPr>
                        <a:t>Villa G + 1 + Guard Room + Service Block</a:t>
                      </a:r>
                      <a:endParaRPr lang="en-US" sz="1800" b="1" kern="1200" dirty="0">
                        <a:solidFill>
                          <a:schemeClr val="lt1"/>
                        </a:solidFill>
                        <a:latin typeface="Times New Roman"/>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Al</a:t>
                      </a:r>
                      <a:r>
                        <a:rPr lang="en-US" sz="1800" baseline="0" dirty="0" smtClean="0">
                          <a:latin typeface="Times New Roman"/>
                          <a:ea typeface="Calibri"/>
                          <a:cs typeface="Arial"/>
                        </a:rPr>
                        <a:t> </a:t>
                      </a:r>
                      <a:r>
                        <a:rPr lang="en-US" sz="1800" baseline="0" dirty="0" err="1" smtClean="0">
                          <a:latin typeface="Times New Roman"/>
                          <a:ea typeface="Calibri"/>
                          <a:cs typeface="Arial"/>
                        </a:rPr>
                        <a:t>Khawanij</a:t>
                      </a:r>
                      <a:r>
                        <a:rPr lang="en-US" sz="1800" baseline="0" dirty="0" smtClean="0">
                          <a:latin typeface="Times New Roman"/>
                          <a:ea typeface="Calibri"/>
                          <a:cs typeface="Arial"/>
                        </a:rPr>
                        <a:t> 2nd</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gn="l" defTabSz="914400" rtl="0" eaLnBrk="1" latinLnBrk="0" hangingPunct="1">
                        <a:lnSpc>
                          <a:spcPct val="115000"/>
                        </a:lnSpc>
                        <a:spcBef>
                          <a:spcPts val="0"/>
                        </a:spcBef>
                        <a:spcAft>
                          <a:spcPts val="0"/>
                        </a:spcAft>
                      </a:pPr>
                      <a:r>
                        <a:rPr lang="en-US" sz="1800" b="0" kern="1200" dirty="0" err="1" smtClean="0">
                          <a:solidFill>
                            <a:schemeClr val="tx1"/>
                          </a:solidFill>
                          <a:latin typeface="Times New Roman"/>
                          <a:ea typeface="Calibri"/>
                          <a:cs typeface="Arial"/>
                        </a:rPr>
                        <a:t>Mr</a:t>
                      </a:r>
                      <a:r>
                        <a:rPr lang="en-US" sz="1800" b="0" kern="1200" dirty="0" smtClean="0">
                          <a:solidFill>
                            <a:schemeClr val="tx1"/>
                          </a:solidFill>
                          <a:latin typeface="Times New Roman"/>
                          <a:ea typeface="Calibri"/>
                          <a:cs typeface="Arial"/>
                        </a:rPr>
                        <a:t>, </a:t>
                      </a:r>
                      <a:r>
                        <a:rPr lang="en-US" sz="1800" b="0" kern="1200" dirty="0" err="1" smtClean="0">
                          <a:solidFill>
                            <a:schemeClr val="tx1"/>
                          </a:solidFill>
                          <a:latin typeface="Times New Roman"/>
                          <a:ea typeface="Calibri"/>
                          <a:cs typeface="Arial"/>
                        </a:rPr>
                        <a:t>Fahed</a:t>
                      </a:r>
                      <a:r>
                        <a:rPr lang="en-US" sz="1800" b="0" kern="1200" dirty="0" smtClean="0">
                          <a:solidFill>
                            <a:schemeClr val="tx1"/>
                          </a:solidFill>
                          <a:latin typeface="Times New Roman"/>
                          <a:ea typeface="Calibri"/>
                          <a:cs typeface="Arial"/>
                        </a:rPr>
                        <a:t> Abdul Rahman Essa</a:t>
                      </a:r>
                      <a:endParaRPr lang="en-US" sz="1800" b="0" kern="1200" dirty="0">
                        <a:solidFill>
                          <a:schemeClr val="tx1"/>
                        </a:solidFill>
                        <a:latin typeface="Times New Roman"/>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Citi</a:t>
                      </a:r>
                      <a:r>
                        <a:rPr lang="en-US" sz="1800" baseline="0" dirty="0" smtClean="0">
                          <a:latin typeface="Times New Roman"/>
                          <a:ea typeface="Calibri"/>
                          <a:cs typeface="Arial"/>
                        </a:rPr>
                        <a:t> Consult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 G + 1 </a:t>
                      </a:r>
                      <a:r>
                        <a:rPr lang="en-US" sz="1800" baseline="0" dirty="0" smtClean="0">
                          <a:latin typeface="Times New Roman"/>
                          <a:ea typeface="Calibri"/>
                          <a:cs typeface="Arial"/>
                        </a:rPr>
                        <a:t> + Guard Room +  Service block</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610139" cy="724936"/>
          </a:xfrm>
        </p:spPr>
        <p:txBody>
          <a:bodyPr>
            <a:normAutofit/>
          </a:bodyPr>
          <a:lstStyle/>
          <a:p>
            <a:r>
              <a:rPr lang="en-US" sz="3600" b="1" u="sng" dirty="0" smtClean="0">
                <a:latin typeface="Times New Roman" pitchFamily="18" charset="0"/>
                <a:cs typeface="Times New Roman" pitchFamily="18" charset="0"/>
              </a:rPr>
              <a:t>List of ongoing projects:</a:t>
            </a:r>
            <a:endParaRPr lang="en-US" sz="3600" dirty="0">
              <a:latin typeface="Times New Roman" pitchFamily="18" charset="0"/>
              <a:cs typeface="Times New Roman" pitchFamily="18" charset="0"/>
            </a:endParaRPr>
          </a:p>
        </p:txBody>
      </p:sp>
      <p:graphicFrame>
        <p:nvGraphicFramePr>
          <p:cNvPr id="4" name="Content Placeholder 5"/>
          <p:cNvGraphicFramePr>
            <a:graphicFrameLocks/>
          </p:cNvGraphicFramePr>
          <p:nvPr>
            <p:extLst>
              <p:ext uri="{D42A27DB-BD31-4B8C-83A1-F6EECF244321}">
                <p14:modId xmlns:p14="http://schemas.microsoft.com/office/powerpoint/2010/main" val="3010854731"/>
              </p:ext>
            </p:extLst>
          </p:nvPr>
        </p:nvGraphicFramePr>
        <p:xfrm>
          <a:off x="659209" y="17526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Labor Camp</a:t>
                      </a:r>
                      <a:r>
                        <a:rPr lang="en-US" sz="1800" baseline="0" dirty="0" smtClean="0">
                          <a:latin typeface="Times New Roman"/>
                          <a:ea typeface="Calibri"/>
                          <a:cs typeface="Arial"/>
                        </a:rPr>
                        <a:t> Accommodation (3)</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DIP</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Mr</a:t>
                      </a:r>
                      <a:r>
                        <a:rPr lang="en-US" sz="1800" dirty="0" smtClean="0">
                          <a:latin typeface="Times New Roman"/>
                          <a:ea typeface="Calibri"/>
                          <a:cs typeface="Arial"/>
                        </a:rPr>
                        <a:t>, </a:t>
                      </a:r>
                      <a:r>
                        <a:rPr lang="en-US" sz="1800" dirty="0" err="1" smtClean="0">
                          <a:latin typeface="Times New Roman"/>
                          <a:ea typeface="Calibri"/>
                          <a:cs typeface="Arial"/>
                        </a:rPr>
                        <a:t>Galadari</a:t>
                      </a:r>
                      <a:r>
                        <a:rPr lang="en-US" sz="1800" baseline="0" dirty="0" smtClean="0">
                          <a:latin typeface="Times New Roman"/>
                          <a:ea typeface="Calibri"/>
                          <a:cs typeface="Arial"/>
                        </a:rPr>
                        <a:t> Investments Co.LLC</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Labor Camp</a:t>
                      </a:r>
                      <a:r>
                        <a:rPr lang="en-US" sz="1800" baseline="0" dirty="0" smtClean="0">
                          <a:latin typeface="Times New Roman"/>
                          <a:ea typeface="Calibri"/>
                          <a:cs typeface="Arial"/>
                        </a:rPr>
                        <a:t> Accommodation (3)</a:t>
                      </a:r>
                      <a:endParaRPr lang="en-US" sz="1100" dirty="0">
                        <a:latin typeface="Calibri"/>
                        <a:ea typeface="Calibri"/>
                        <a:cs typeface="Arial"/>
                      </a:endParaRPr>
                    </a:p>
                  </a:txBody>
                  <a:tcPr marL="74295" marR="74295" marT="0" marB="0"/>
                </a:tc>
              </a:tr>
            </a:tbl>
          </a:graphicData>
        </a:graphic>
      </p:graphicFrame>
      <p:graphicFrame>
        <p:nvGraphicFramePr>
          <p:cNvPr id="7" name="Content Placeholder 5"/>
          <p:cNvGraphicFramePr>
            <a:graphicFrameLocks noGrp="1"/>
          </p:cNvGraphicFramePr>
          <p:nvPr>
            <p:ph idx="1"/>
          </p:nvPr>
        </p:nvGraphicFramePr>
        <p:xfrm>
          <a:off x="609600" y="40132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 G + 1</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Al</a:t>
                      </a:r>
                      <a:r>
                        <a:rPr lang="en-US" sz="1800" baseline="0" dirty="0" smtClean="0">
                          <a:latin typeface="Times New Roman"/>
                          <a:ea typeface="Calibri"/>
                          <a:cs typeface="Arial"/>
                        </a:rPr>
                        <a:t> </a:t>
                      </a:r>
                      <a:r>
                        <a:rPr lang="en-US" sz="1800" baseline="0" dirty="0" err="1" smtClean="0">
                          <a:latin typeface="Times New Roman"/>
                          <a:ea typeface="Calibri"/>
                          <a:cs typeface="Arial"/>
                        </a:rPr>
                        <a:t>Khawanij</a:t>
                      </a:r>
                      <a:r>
                        <a:rPr lang="en-US" sz="1800" baseline="0" dirty="0" smtClean="0">
                          <a:latin typeface="Times New Roman"/>
                          <a:ea typeface="Calibri"/>
                          <a:cs typeface="Arial"/>
                        </a:rPr>
                        <a:t> 1</a:t>
                      </a:r>
                      <a:r>
                        <a:rPr lang="en-US" sz="1800" baseline="30000" dirty="0" smtClean="0">
                          <a:latin typeface="Times New Roman"/>
                          <a:ea typeface="Calibri"/>
                          <a:cs typeface="Arial"/>
                        </a:rPr>
                        <a:t>st</a:t>
                      </a:r>
                      <a:r>
                        <a:rPr lang="en-US" sz="1800" baseline="0" dirty="0" smtClean="0">
                          <a:latin typeface="Times New Roman"/>
                          <a:ea typeface="Calibri"/>
                          <a:cs typeface="Arial"/>
                        </a:rPr>
                        <a: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Ms </a:t>
                      </a:r>
                      <a:r>
                        <a:rPr lang="en-US" sz="1800" dirty="0" err="1" smtClean="0">
                          <a:latin typeface="Times New Roman"/>
                          <a:ea typeface="Calibri"/>
                          <a:cs typeface="Arial"/>
                        </a:rPr>
                        <a:t>Shahraba</a:t>
                      </a:r>
                      <a:r>
                        <a:rPr lang="en-US" sz="1800" baseline="0" dirty="0" err="1" smtClean="0">
                          <a:latin typeface="Times New Roman"/>
                          <a:ea typeface="Calibri"/>
                          <a:cs typeface="Arial"/>
                        </a:rPr>
                        <a:t>n</a:t>
                      </a:r>
                      <a:r>
                        <a:rPr lang="en-US" sz="1800" baseline="0" dirty="0" smtClean="0">
                          <a:latin typeface="Times New Roman"/>
                          <a:ea typeface="Calibri"/>
                          <a:cs typeface="Arial"/>
                        </a:rPr>
                        <a:t> Ibrahim Ali Al </a:t>
                      </a:r>
                      <a:r>
                        <a:rPr lang="en-US" sz="1800" baseline="0" dirty="0" err="1" smtClean="0">
                          <a:latin typeface="Times New Roman"/>
                          <a:ea typeface="Calibri"/>
                          <a:cs typeface="Arial"/>
                        </a:rPr>
                        <a:t>Saffar</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Klick</a:t>
                      </a:r>
                      <a:r>
                        <a:rPr lang="en-US" sz="1800" baseline="0" dirty="0" smtClean="0">
                          <a:latin typeface="Times New Roman"/>
                          <a:ea typeface="Calibri"/>
                          <a:cs typeface="Arial"/>
                        </a:rPr>
                        <a:t> 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Project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 G</a:t>
                      </a:r>
                      <a:r>
                        <a:rPr lang="en-US" sz="1800" baseline="0" dirty="0" smtClean="0">
                          <a:latin typeface="Times New Roman"/>
                          <a:ea typeface="Calibri"/>
                          <a:cs typeface="Arial"/>
                        </a:rPr>
                        <a:t> + 1</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610139" cy="724936"/>
          </a:xfrm>
        </p:spPr>
        <p:txBody>
          <a:bodyPr>
            <a:normAutofit/>
          </a:bodyPr>
          <a:lstStyle/>
          <a:p>
            <a:r>
              <a:rPr lang="en-US" sz="3600" b="1" u="sng" dirty="0" smtClean="0">
                <a:latin typeface="Times New Roman" pitchFamily="18" charset="0"/>
                <a:cs typeface="Times New Roman" pitchFamily="18" charset="0"/>
              </a:rPr>
              <a:t>List of ongoing projects:</a:t>
            </a:r>
            <a:endParaRPr lang="en-US" sz="3600" dirty="0">
              <a:latin typeface="Times New Roman" pitchFamily="18" charset="0"/>
              <a:cs typeface="Times New Roman" pitchFamily="18" charset="0"/>
            </a:endParaRPr>
          </a:p>
        </p:txBody>
      </p:sp>
      <p:graphicFrame>
        <p:nvGraphicFramePr>
          <p:cNvPr id="4" name="Content Placeholder 5"/>
          <p:cNvGraphicFramePr>
            <a:graphicFrameLocks/>
          </p:cNvGraphicFramePr>
          <p:nvPr/>
        </p:nvGraphicFramePr>
        <p:xfrm>
          <a:off x="659209" y="17526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a:t>
                      </a:r>
                      <a:r>
                        <a:rPr lang="en-US" sz="1800" baseline="0" dirty="0" smtClean="0">
                          <a:latin typeface="Times New Roman"/>
                          <a:ea typeface="Calibri"/>
                          <a:cs typeface="Arial"/>
                        </a:rPr>
                        <a:t> G+1 + Guard Room + Service Block</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Al</a:t>
                      </a:r>
                      <a:r>
                        <a:rPr lang="en-US" sz="1800" baseline="0" dirty="0" smtClean="0">
                          <a:latin typeface="Times New Roman"/>
                          <a:ea typeface="Calibri"/>
                          <a:cs typeface="Arial"/>
                        </a:rPr>
                        <a:t> </a:t>
                      </a:r>
                      <a:r>
                        <a:rPr lang="en-US" sz="1800" baseline="0" dirty="0" err="1" smtClean="0">
                          <a:latin typeface="Times New Roman"/>
                          <a:ea typeface="Calibri"/>
                          <a:cs typeface="Arial"/>
                        </a:rPr>
                        <a:t>Khawanij</a:t>
                      </a:r>
                      <a:r>
                        <a:rPr lang="en-US" sz="1800" baseline="0" dirty="0" smtClean="0">
                          <a:latin typeface="Times New Roman"/>
                          <a:ea typeface="Calibri"/>
                          <a:cs typeface="Arial"/>
                        </a:rPr>
                        <a:t> 1</a:t>
                      </a:r>
                      <a:r>
                        <a:rPr lang="en-US" sz="1800" baseline="30000" dirty="0" smtClean="0">
                          <a:latin typeface="Times New Roman"/>
                          <a:ea typeface="Calibri"/>
                          <a:cs typeface="Arial"/>
                        </a:rPr>
                        <a:t>st</a:t>
                      </a:r>
                      <a:r>
                        <a:rPr lang="en-US" sz="1800" baseline="0" dirty="0" smtClean="0">
                          <a:latin typeface="Times New Roman"/>
                          <a:ea typeface="Calibri"/>
                          <a:cs typeface="Arial"/>
                        </a:rPr>
                        <a: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Mr.</a:t>
                      </a:r>
                      <a:r>
                        <a:rPr lang="en-US" sz="1800" baseline="0" dirty="0" smtClean="0">
                          <a:latin typeface="Times New Roman"/>
                          <a:ea typeface="Calibri"/>
                          <a:cs typeface="Arial"/>
                        </a:rPr>
                        <a:t> Abdullah Mohammed </a:t>
                      </a:r>
                      <a:r>
                        <a:rPr lang="en-US" sz="1800" baseline="0" dirty="0" err="1" smtClean="0">
                          <a:latin typeface="Times New Roman"/>
                          <a:ea typeface="Calibri"/>
                          <a:cs typeface="Arial"/>
                        </a:rPr>
                        <a:t>Kadfoor</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a:t>
                      </a:r>
                      <a:r>
                        <a:rPr lang="en-US" sz="1800" baseline="0" dirty="0" smtClean="0">
                          <a:latin typeface="Times New Roman"/>
                          <a:ea typeface="Calibri"/>
                          <a:cs typeface="Arial"/>
                        </a:rPr>
                        <a:t> G+1 + Guard Room + Service Block</a:t>
                      </a:r>
                      <a:endParaRPr lang="en-US" sz="1100" dirty="0">
                        <a:latin typeface="Calibri"/>
                        <a:ea typeface="Calibri"/>
                        <a:cs typeface="Arial"/>
                      </a:endParaRPr>
                    </a:p>
                  </a:txBody>
                  <a:tcPr marL="74295" marR="74295" marT="0" marB="0"/>
                </a:tc>
              </a:tr>
            </a:tbl>
          </a:graphicData>
        </a:graphic>
      </p:graphicFrame>
      <p:graphicFrame>
        <p:nvGraphicFramePr>
          <p:cNvPr id="5" name="Content Placeholder 5"/>
          <p:cNvGraphicFramePr>
            <a:graphicFrameLocks noGrp="1"/>
          </p:cNvGraphicFramePr>
          <p:nvPr>
            <p:ph idx="1"/>
          </p:nvPr>
        </p:nvGraphicFramePr>
        <p:xfrm>
          <a:off x="659209" y="39370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16</a:t>
                      </a:r>
                      <a:r>
                        <a:rPr lang="en-US" sz="1800" baseline="0" dirty="0" smtClean="0">
                          <a:latin typeface="Times New Roman"/>
                          <a:ea typeface="Calibri"/>
                          <a:cs typeface="Arial"/>
                        </a:rPr>
                        <a:t> Villas G+1 </a:t>
                      </a: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Mirdif</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Mr</a:t>
                      </a:r>
                      <a:r>
                        <a:rPr lang="en-US" sz="1800" dirty="0" smtClean="0">
                          <a:latin typeface="Times New Roman"/>
                          <a:ea typeface="Calibri"/>
                          <a:cs typeface="Arial"/>
                        </a:rPr>
                        <a:t>,</a:t>
                      </a:r>
                      <a:r>
                        <a:rPr lang="en-US" sz="1800" baseline="0" dirty="0" smtClean="0">
                          <a:latin typeface="Times New Roman"/>
                          <a:ea typeface="Calibri"/>
                          <a:cs typeface="Arial"/>
                        </a:rPr>
                        <a:t> </a:t>
                      </a:r>
                      <a:r>
                        <a:rPr lang="en-US" sz="1800" baseline="0" dirty="0" err="1" smtClean="0">
                          <a:latin typeface="Times New Roman"/>
                          <a:ea typeface="Calibri"/>
                          <a:cs typeface="Arial"/>
                        </a:rPr>
                        <a:t>Amsaf</a:t>
                      </a:r>
                      <a:r>
                        <a:rPr lang="en-US" sz="1800" baseline="0" dirty="0" smtClean="0">
                          <a:latin typeface="Times New Roman"/>
                          <a:ea typeface="Calibri"/>
                          <a:cs typeface="Arial"/>
                        </a:rPr>
                        <a:t> Investments</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Consultant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Project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16</a:t>
                      </a:r>
                      <a:r>
                        <a:rPr lang="en-US" sz="1800" baseline="0" dirty="0" smtClean="0">
                          <a:latin typeface="Times New Roman"/>
                          <a:ea typeface="Calibri"/>
                          <a:cs typeface="Arial"/>
                        </a:rPr>
                        <a:t> Villas G+1 </a:t>
                      </a: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610139" cy="724936"/>
          </a:xfrm>
        </p:spPr>
        <p:txBody>
          <a:bodyPr>
            <a:normAutofit/>
          </a:bodyPr>
          <a:lstStyle/>
          <a:p>
            <a:r>
              <a:rPr lang="en-US" sz="3600" b="1" u="sng" dirty="0" smtClean="0">
                <a:latin typeface="Times New Roman" pitchFamily="18" charset="0"/>
                <a:cs typeface="Times New Roman" pitchFamily="18" charset="0"/>
              </a:rPr>
              <a:t>List of ongoing projects:</a:t>
            </a:r>
            <a:endParaRPr lang="en-US" sz="3600" dirty="0">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7952552"/>
              </p:ext>
            </p:extLst>
          </p:nvPr>
        </p:nvGraphicFramePr>
        <p:xfrm>
          <a:off x="659209" y="16002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19</a:t>
                      </a:r>
                      <a:r>
                        <a:rPr lang="en-US" sz="1800" baseline="0" dirty="0" smtClean="0">
                          <a:latin typeface="Times New Roman"/>
                          <a:ea typeface="Calibri"/>
                          <a:cs typeface="Arial"/>
                        </a:rPr>
                        <a:t> Villas G+1 </a:t>
                      </a: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Mirdif</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Mr</a:t>
                      </a:r>
                      <a:r>
                        <a:rPr lang="en-US" sz="1800" dirty="0" smtClean="0">
                          <a:latin typeface="Times New Roman"/>
                          <a:ea typeface="Calibri"/>
                          <a:cs typeface="Arial"/>
                        </a:rPr>
                        <a:t>,</a:t>
                      </a:r>
                      <a:r>
                        <a:rPr lang="en-US" sz="1800" baseline="0" dirty="0" smtClean="0">
                          <a:latin typeface="Times New Roman"/>
                          <a:ea typeface="Calibri"/>
                          <a:cs typeface="Arial"/>
                        </a:rPr>
                        <a:t> Ibrahim Al </a:t>
                      </a:r>
                      <a:r>
                        <a:rPr lang="en-US" sz="1800" baseline="0" dirty="0" err="1" smtClean="0">
                          <a:latin typeface="Times New Roman"/>
                          <a:ea typeface="Calibri"/>
                          <a:cs typeface="Arial"/>
                        </a:rPr>
                        <a:t>Mulla</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Consultant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Citi</a:t>
                      </a:r>
                      <a:r>
                        <a:rPr lang="en-US" sz="1800" dirty="0">
                          <a:latin typeface="Times New Roman"/>
                          <a:ea typeface="Calibri"/>
                          <a:cs typeface="Arial"/>
                        </a:rPr>
                        <a:t> Consult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Project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19</a:t>
                      </a:r>
                      <a:r>
                        <a:rPr lang="en-US" sz="1800" baseline="0" dirty="0" smtClean="0">
                          <a:latin typeface="Times New Roman"/>
                          <a:ea typeface="Calibri"/>
                          <a:cs typeface="Arial"/>
                        </a:rPr>
                        <a:t> Villas G+1 </a:t>
                      </a:r>
                    </a:p>
                  </a:txBody>
                  <a:tcPr marL="74295" marR="74295"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84276520"/>
              </p:ext>
            </p:extLst>
          </p:nvPr>
        </p:nvGraphicFramePr>
        <p:xfrm>
          <a:off x="685800" y="38100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smtClean="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baseline="0" dirty="0" smtClean="0">
                          <a:latin typeface="Times New Roman"/>
                          <a:ea typeface="Calibri"/>
                          <a:cs typeface="Arial"/>
                        </a:rPr>
                        <a:t>Villa G + 1</a:t>
                      </a: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Location</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Mamzar</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Client </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smtClean="0">
                          <a:latin typeface="Times New Roman"/>
                          <a:ea typeface="Calibri"/>
                          <a:cs typeface="Arial"/>
                        </a:rPr>
                        <a:t>Mrs</a:t>
                      </a:r>
                      <a:r>
                        <a:rPr lang="en-US" sz="1800" dirty="0" smtClean="0">
                          <a:latin typeface="Times New Roman"/>
                          <a:ea typeface="Calibri"/>
                          <a:cs typeface="Arial"/>
                        </a:rPr>
                        <a:t>, Amina</a:t>
                      </a:r>
                      <a:r>
                        <a:rPr lang="en-US" sz="1800" baseline="0" dirty="0" smtClean="0">
                          <a:latin typeface="Times New Roman"/>
                          <a:ea typeface="Calibri"/>
                          <a:cs typeface="Arial"/>
                        </a:rPr>
                        <a:t> Ahmad</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Consultant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Al</a:t>
                      </a:r>
                      <a:r>
                        <a:rPr lang="en-US" sz="1800" baseline="0" dirty="0" smtClean="0">
                          <a:latin typeface="Times New Roman"/>
                          <a:ea typeface="Calibri"/>
                          <a:cs typeface="Arial"/>
                        </a:rPr>
                        <a:t> </a:t>
                      </a:r>
                      <a:r>
                        <a:rPr lang="en-US" sz="1800" baseline="0" dirty="0" err="1" smtClean="0">
                          <a:latin typeface="Times New Roman"/>
                          <a:ea typeface="Calibri"/>
                          <a:cs typeface="Arial"/>
                        </a:rPr>
                        <a:t>Safeer</a:t>
                      </a:r>
                      <a:r>
                        <a:rPr lang="en-US" sz="1800" baseline="0" dirty="0" smtClean="0">
                          <a:latin typeface="Times New Roman"/>
                          <a:ea typeface="Calibri"/>
                          <a:cs typeface="Arial"/>
                        </a:rPr>
                        <a:t> </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Project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smtClean="0">
                          <a:latin typeface="Times New Roman"/>
                          <a:ea typeface="Calibri"/>
                          <a:cs typeface="Arial"/>
                        </a:rPr>
                        <a:t>Villa G + 1</a:t>
                      </a:r>
                      <a:endParaRPr lang="en-US" sz="1800" baseline="0" dirty="0" smtClean="0">
                        <a:latin typeface="Times New Roman"/>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0"/>
            <a:ext cx="3327253" cy="722864"/>
          </a:xfrm>
        </p:spPr>
        <p:txBody>
          <a:bodyPr>
            <a:normAutofit/>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2050" name="Picture 2" descr="C:\Users\user\Music\New folder\D7K_2241.JPG"/>
          <p:cNvPicPr>
            <a:picLocks noChangeAspect="1" noChangeArrowheads="1"/>
          </p:cNvPicPr>
          <p:nvPr/>
        </p:nvPicPr>
        <p:blipFill>
          <a:blip r:embed="rId2" cstate="print"/>
          <a:srcRect/>
          <a:stretch>
            <a:fillRect/>
          </a:stretch>
        </p:blipFill>
        <p:spPr bwMode="auto">
          <a:xfrm>
            <a:off x="609600" y="2514600"/>
            <a:ext cx="3657600" cy="3276600"/>
          </a:xfrm>
          <a:prstGeom prst="rect">
            <a:avLst/>
          </a:prstGeom>
          <a:ln w="88900" cap="sq" cmpd="thickThin">
            <a:solidFill>
              <a:srgbClr val="000000"/>
            </a:solidFill>
            <a:prstDash val="solid"/>
            <a:miter lim="800000"/>
          </a:ln>
          <a:effectLst>
            <a:innerShdw blurRad="76200">
              <a:srgbClr val="000000"/>
            </a:innerShdw>
          </a:effectLst>
        </p:spPr>
      </p:pic>
      <p:pic>
        <p:nvPicPr>
          <p:cNvPr id="2051" name="Picture 3" descr="C:\Users\user\Music\New folder\photo 4.JPG"/>
          <p:cNvPicPr>
            <a:picLocks noChangeAspect="1" noChangeArrowheads="1"/>
          </p:cNvPicPr>
          <p:nvPr/>
        </p:nvPicPr>
        <p:blipFill>
          <a:blip r:embed="rId3" cstate="print"/>
          <a:srcRect/>
          <a:stretch>
            <a:fillRect/>
          </a:stretch>
        </p:blipFill>
        <p:spPr bwMode="auto">
          <a:xfrm>
            <a:off x="4648200" y="2514600"/>
            <a:ext cx="4491954" cy="3276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Policy</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a:bodyPr>
          <a:lstStyle/>
          <a:p>
            <a:pPr marL="68580" indent="0" algn="just">
              <a:buNone/>
            </a:pPr>
            <a:r>
              <a:rPr lang="en-US" dirty="0">
                <a:latin typeface="Times New Roman" pitchFamily="18" charset="0"/>
                <a:cs typeface="Times New Roman" pitchFamily="18" charset="0"/>
              </a:rPr>
              <a:t>The policy of the company can be determined as:</a:t>
            </a:r>
          </a:p>
          <a:p>
            <a:pPr lvl="0" algn="just"/>
            <a:r>
              <a:rPr lang="en-US" dirty="0">
                <a:latin typeface="Times New Roman" pitchFamily="18" charset="0"/>
                <a:cs typeface="Times New Roman" pitchFamily="18" charset="0"/>
              </a:rPr>
              <a:t>Completion of the project on time.</a:t>
            </a:r>
          </a:p>
          <a:p>
            <a:pPr lvl="0" algn="just"/>
            <a:r>
              <a:rPr lang="en-US" dirty="0">
                <a:latin typeface="Times New Roman" pitchFamily="18" charset="0"/>
                <a:cs typeface="Times New Roman" pitchFamily="18" charset="0"/>
              </a:rPr>
              <a:t>Quality of Construction to be maintained in every sphere of the work.</a:t>
            </a:r>
          </a:p>
          <a:p>
            <a:pPr lvl="0" algn="just"/>
            <a:r>
              <a:rPr lang="en-US" dirty="0">
                <a:latin typeface="Times New Roman" pitchFamily="18" charset="0"/>
                <a:cs typeface="Times New Roman" pitchFamily="18" charset="0"/>
              </a:rPr>
              <a:t>The use of quality products &amp; fixtures.</a:t>
            </a:r>
          </a:p>
          <a:p>
            <a:pPr lvl="0" algn="just"/>
            <a:r>
              <a:rPr lang="en-US" dirty="0">
                <a:latin typeface="Times New Roman" pitchFamily="18" charset="0"/>
                <a:cs typeface="Times New Roman" pitchFamily="18" charset="0"/>
              </a:rPr>
              <a:t>Guaranteed exceptional quality for clients and investors with time deadlines and within budgets.</a:t>
            </a:r>
          </a:p>
          <a:p>
            <a:pPr algn="just"/>
            <a:r>
              <a:rPr lang="en-US" dirty="0">
                <a:latin typeface="Times New Roman" pitchFamily="18" charset="0"/>
                <a:cs typeface="Times New Roman" pitchFamily="18" charset="0"/>
              </a:rPr>
              <a:t>The company has executed a number of projects for private owners such as towers, commercial buildings and villas</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759350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12" name="Picture 11" descr="C:\Users\BSC\Documents\BMC Pictures\126\pic cd\labor comp\STILL 1.jpg"/>
          <p:cNvPicPr/>
          <p:nvPr/>
        </p:nvPicPr>
        <p:blipFill>
          <a:blip r:embed="rId2" cstate="print"/>
          <a:srcRect/>
          <a:stretch>
            <a:fillRect/>
          </a:stretch>
        </p:blipFill>
        <p:spPr bwMode="auto">
          <a:xfrm>
            <a:off x="1219200" y="1295400"/>
            <a:ext cx="7010400" cy="2590800"/>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descr="IMG_0124.JPG"/>
          <p:cNvPicPr/>
          <p:nvPr/>
        </p:nvPicPr>
        <p:blipFill>
          <a:blip r:embed="rId3" cstate="print"/>
          <a:stretch>
            <a:fillRect/>
          </a:stretch>
        </p:blipFill>
        <p:spPr>
          <a:xfrm>
            <a:off x="1219200" y="4191000"/>
            <a:ext cx="7010400" cy="2286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70C0"/>
            </a:gs>
            <a:gs pos="62000">
              <a:schemeClr val="bg2">
                <a:tint val="92000"/>
                <a:shade val="66000"/>
                <a:satMod val="110000"/>
                <a:lumMod val="80000"/>
              </a:schemeClr>
            </a:gs>
            <a:gs pos="100000">
              <a:schemeClr val="bg2">
                <a:tint val="89000"/>
                <a:shade val="62000"/>
                <a:satMod val="110000"/>
                <a:lumMod val="72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5" name="Picture 4" descr="100_0572.JPG"/>
          <p:cNvPicPr/>
          <p:nvPr/>
        </p:nvPicPr>
        <p:blipFill>
          <a:blip r:embed="rId2" cstate="print"/>
          <a:stretch>
            <a:fillRect/>
          </a:stretch>
        </p:blipFill>
        <p:spPr>
          <a:xfrm>
            <a:off x="4038600" y="4343400"/>
            <a:ext cx="1828800" cy="20574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C:\Users\BSC\Documents\BMC Pictures\BMC HQ\100_0569.JPG"/>
          <p:cNvPicPr/>
          <p:nvPr/>
        </p:nvPicPr>
        <p:blipFill>
          <a:blip r:embed="rId3" cstate="print"/>
          <a:srcRect/>
          <a:stretch>
            <a:fillRect/>
          </a:stretch>
        </p:blipFill>
        <p:spPr bwMode="auto">
          <a:xfrm>
            <a:off x="304800" y="4343400"/>
            <a:ext cx="3365352" cy="2057400"/>
          </a:xfrm>
          <a:prstGeom prst="rect">
            <a:avLst/>
          </a:prstGeom>
          <a:ln w="88900" cap="sq" cmpd="thickThin">
            <a:solidFill>
              <a:srgbClr val="000000"/>
            </a:solidFill>
            <a:prstDash val="solid"/>
            <a:miter lim="800000"/>
          </a:ln>
          <a:effectLst>
            <a:innerShdw blurRad="76200">
              <a:srgbClr val="000000"/>
            </a:innerShdw>
          </a:effectLst>
        </p:spPr>
      </p:pic>
      <p:pic>
        <p:nvPicPr>
          <p:cNvPr id="3074" name="Picture 2" descr="C:\Users\user\Music\New folder\100_0028.JPG"/>
          <p:cNvPicPr>
            <a:picLocks noChangeAspect="1" noChangeArrowheads="1"/>
          </p:cNvPicPr>
          <p:nvPr/>
        </p:nvPicPr>
        <p:blipFill>
          <a:blip r:embed="rId4" cstate="print"/>
          <a:srcRect/>
          <a:stretch>
            <a:fillRect/>
          </a:stretch>
        </p:blipFill>
        <p:spPr bwMode="auto">
          <a:xfrm>
            <a:off x="5181600" y="1447800"/>
            <a:ext cx="4419600" cy="2362200"/>
          </a:xfrm>
          <a:prstGeom prst="rect">
            <a:avLst/>
          </a:prstGeom>
          <a:ln w="88900" cap="sq" cmpd="thickThin">
            <a:solidFill>
              <a:srgbClr val="000000"/>
            </a:solidFill>
            <a:prstDash val="solid"/>
            <a:miter lim="800000"/>
          </a:ln>
          <a:effectLst>
            <a:innerShdw blurRad="76200">
              <a:srgbClr val="000000"/>
            </a:innerShdw>
          </a:effectLst>
        </p:spPr>
      </p:pic>
      <p:pic>
        <p:nvPicPr>
          <p:cNvPr id="3075" name="Picture 3" descr="C:\Users\user\Music\New folder\100_0571.JPG"/>
          <p:cNvPicPr>
            <a:picLocks noChangeAspect="1" noChangeArrowheads="1"/>
          </p:cNvPicPr>
          <p:nvPr/>
        </p:nvPicPr>
        <p:blipFill>
          <a:blip r:embed="rId5" cstate="print"/>
          <a:srcRect/>
          <a:stretch>
            <a:fillRect/>
          </a:stretch>
        </p:blipFill>
        <p:spPr bwMode="auto">
          <a:xfrm>
            <a:off x="304800" y="1447800"/>
            <a:ext cx="4495800" cy="2362201"/>
          </a:xfrm>
          <a:prstGeom prst="rect">
            <a:avLst/>
          </a:prstGeom>
          <a:ln w="88900" cap="sq" cmpd="thickThin">
            <a:solidFill>
              <a:srgbClr val="000000"/>
            </a:solidFill>
            <a:prstDash val="solid"/>
            <a:miter lim="800000"/>
          </a:ln>
          <a:effectLst>
            <a:innerShdw blurRad="76200">
              <a:srgbClr val="000000"/>
            </a:innerShdw>
          </a:effectLst>
        </p:spPr>
      </p:pic>
      <p:pic>
        <p:nvPicPr>
          <p:cNvPr id="3076" name="Picture 4" descr="C:\Users\user\Music\New folder\100_0568.JPG"/>
          <p:cNvPicPr>
            <a:picLocks noChangeAspect="1" noChangeArrowheads="1"/>
          </p:cNvPicPr>
          <p:nvPr/>
        </p:nvPicPr>
        <p:blipFill>
          <a:blip r:embed="rId6" cstate="print"/>
          <a:srcRect/>
          <a:stretch>
            <a:fillRect/>
          </a:stretch>
        </p:blipFill>
        <p:spPr bwMode="auto">
          <a:xfrm>
            <a:off x="6288504" y="4383505"/>
            <a:ext cx="3318657" cy="20172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4098" name="Picture 2" descr="C:\Users\user\Desktop\MB024.jpg"/>
          <p:cNvPicPr>
            <a:picLocks noChangeAspect="1" noChangeArrowheads="1"/>
          </p:cNvPicPr>
          <p:nvPr/>
        </p:nvPicPr>
        <p:blipFill>
          <a:blip r:embed="rId2" cstate="print"/>
          <a:srcRect/>
          <a:stretch>
            <a:fillRect/>
          </a:stretch>
        </p:blipFill>
        <p:spPr bwMode="auto">
          <a:xfrm>
            <a:off x="5715000" y="1219200"/>
            <a:ext cx="3581400" cy="2590800"/>
          </a:xfrm>
          <a:prstGeom prst="rect">
            <a:avLst/>
          </a:prstGeom>
          <a:noFill/>
        </p:spPr>
      </p:pic>
      <p:pic>
        <p:nvPicPr>
          <p:cNvPr id="4099" name="Picture 3" descr="C:\Users\user\Music\New folder\100_1720.jpg"/>
          <p:cNvPicPr>
            <a:picLocks noChangeAspect="1" noChangeArrowheads="1"/>
          </p:cNvPicPr>
          <p:nvPr/>
        </p:nvPicPr>
        <p:blipFill>
          <a:blip r:embed="rId3" cstate="print"/>
          <a:srcRect/>
          <a:stretch>
            <a:fillRect/>
          </a:stretch>
        </p:blipFill>
        <p:spPr bwMode="auto">
          <a:xfrm>
            <a:off x="609600" y="1219200"/>
            <a:ext cx="5029200" cy="2599670"/>
          </a:xfrm>
          <a:prstGeom prst="rect">
            <a:avLst/>
          </a:prstGeom>
          <a:noFill/>
        </p:spPr>
      </p:pic>
      <p:pic>
        <p:nvPicPr>
          <p:cNvPr id="4100" name="Picture 4" descr="C:\Users\user\Music\New folder\100_1720.jpg"/>
          <p:cNvPicPr>
            <a:picLocks noChangeAspect="1" noChangeArrowheads="1"/>
          </p:cNvPicPr>
          <p:nvPr/>
        </p:nvPicPr>
        <p:blipFill>
          <a:blip r:embed="rId4" cstate="print"/>
          <a:srcRect/>
          <a:stretch>
            <a:fillRect/>
          </a:stretch>
        </p:blipFill>
        <p:spPr bwMode="auto">
          <a:xfrm>
            <a:off x="3352800" y="3962400"/>
            <a:ext cx="5943600" cy="2514600"/>
          </a:xfrm>
          <a:prstGeom prst="rect">
            <a:avLst/>
          </a:prstGeom>
          <a:noFill/>
        </p:spPr>
      </p:pic>
      <p:pic>
        <p:nvPicPr>
          <p:cNvPr id="4101" name="Picture 5" descr="C:\Users\user\Music\New folder\100_1707.JPG"/>
          <p:cNvPicPr>
            <a:picLocks noChangeAspect="1" noChangeArrowheads="1"/>
          </p:cNvPicPr>
          <p:nvPr/>
        </p:nvPicPr>
        <p:blipFill>
          <a:blip r:embed="rId5" cstate="print"/>
          <a:srcRect/>
          <a:stretch>
            <a:fillRect/>
          </a:stretch>
        </p:blipFill>
        <p:spPr bwMode="auto">
          <a:xfrm>
            <a:off x="762000" y="4010406"/>
            <a:ext cx="2362200" cy="239039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5122" name="Picture 2" descr="C:\Users\user\Music\New folder\100_7358.JPG"/>
          <p:cNvPicPr>
            <a:picLocks noChangeAspect="1" noChangeArrowheads="1"/>
          </p:cNvPicPr>
          <p:nvPr/>
        </p:nvPicPr>
        <p:blipFill>
          <a:blip r:embed="rId2" cstate="print"/>
          <a:srcRect/>
          <a:stretch>
            <a:fillRect/>
          </a:stretch>
        </p:blipFill>
        <p:spPr bwMode="auto">
          <a:xfrm>
            <a:off x="5105400" y="3733800"/>
            <a:ext cx="3937289" cy="2590800"/>
          </a:xfrm>
          <a:prstGeom prst="rect">
            <a:avLst/>
          </a:prstGeom>
          <a:noFill/>
        </p:spPr>
      </p:pic>
      <p:pic>
        <p:nvPicPr>
          <p:cNvPr id="5123" name="Picture 3" descr="C:\Users\user\Music\New folder\100_7357.JPG"/>
          <p:cNvPicPr>
            <a:picLocks noChangeAspect="1" noChangeArrowheads="1"/>
          </p:cNvPicPr>
          <p:nvPr/>
        </p:nvPicPr>
        <p:blipFill>
          <a:blip r:embed="rId3" cstate="print"/>
          <a:srcRect/>
          <a:stretch>
            <a:fillRect/>
          </a:stretch>
        </p:blipFill>
        <p:spPr bwMode="auto">
          <a:xfrm>
            <a:off x="685800" y="3733800"/>
            <a:ext cx="4191000" cy="2635688"/>
          </a:xfrm>
          <a:prstGeom prst="rect">
            <a:avLst/>
          </a:prstGeom>
          <a:noFill/>
        </p:spPr>
      </p:pic>
      <p:pic>
        <p:nvPicPr>
          <p:cNvPr id="5" name="Picture 4" descr="Al Warqaa 02.jpg"/>
          <p:cNvPicPr/>
          <p:nvPr/>
        </p:nvPicPr>
        <p:blipFill>
          <a:blip r:embed="rId4" cstate="print"/>
          <a:stretch>
            <a:fillRect/>
          </a:stretch>
        </p:blipFill>
        <p:spPr>
          <a:xfrm>
            <a:off x="685800" y="1066800"/>
            <a:ext cx="4191000" cy="2514600"/>
          </a:xfrm>
          <a:prstGeom prst="rect">
            <a:avLst/>
          </a:prstGeom>
        </p:spPr>
      </p:pic>
      <p:pic>
        <p:nvPicPr>
          <p:cNvPr id="6" name="Picture 5" descr="Al Warqaa 01.jpg"/>
          <p:cNvPicPr/>
          <p:nvPr/>
        </p:nvPicPr>
        <p:blipFill>
          <a:blip r:embed="rId5" cstate="print"/>
          <a:stretch>
            <a:fillRect/>
          </a:stretch>
        </p:blipFill>
        <p:spPr>
          <a:xfrm>
            <a:off x="5105400" y="1066800"/>
            <a:ext cx="3962400" cy="2514600"/>
          </a:xfrm>
          <a:prstGeom prst="rect">
            <a:avLst/>
          </a:prstGeom>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10" name="Picture 9" descr="Elevations (1).jpg"/>
          <p:cNvPicPr>
            <a:picLocks noChangeAspect="1"/>
          </p:cNvPicPr>
          <p:nvPr/>
        </p:nvPicPr>
        <p:blipFill>
          <a:blip r:embed="rId2" cstate="print"/>
          <a:stretch>
            <a:fillRect/>
          </a:stretch>
        </p:blipFill>
        <p:spPr>
          <a:xfrm>
            <a:off x="457200" y="1295400"/>
            <a:ext cx="3810000" cy="2511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Elevations (4).jpg"/>
          <p:cNvPicPr>
            <a:picLocks noChangeAspect="1"/>
          </p:cNvPicPr>
          <p:nvPr/>
        </p:nvPicPr>
        <p:blipFill>
          <a:blip r:embed="rId3" cstate="print"/>
          <a:stretch>
            <a:fillRect/>
          </a:stretch>
        </p:blipFill>
        <p:spPr>
          <a:xfrm>
            <a:off x="5334000" y="1295400"/>
            <a:ext cx="391668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Elevations (15).jpg"/>
          <p:cNvPicPr>
            <a:picLocks noChangeAspect="1"/>
          </p:cNvPicPr>
          <p:nvPr/>
        </p:nvPicPr>
        <p:blipFill>
          <a:blip r:embed="rId4" cstate="print"/>
          <a:stretch>
            <a:fillRect/>
          </a:stretch>
        </p:blipFill>
        <p:spPr>
          <a:xfrm>
            <a:off x="457200" y="3962400"/>
            <a:ext cx="3886200"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Elevations (18).JPG"/>
          <p:cNvPicPr>
            <a:picLocks noChangeAspect="1"/>
          </p:cNvPicPr>
          <p:nvPr/>
        </p:nvPicPr>
        <p:blipFill>
          <a:blip r:embed="rId5" cstate="print"/>
          <a:stretch>
            <a:fillRect/>
          </a:stretch>
        </p:blipFill>
        <p:spPr>
          <a:xfrm>
            <a:off x="5334000" y="3962400"/>
            <a:ext cx="3983736"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8" name="Picture 7" descr="Elevations (2).JPG"/>
          <p:cNvPicPr>
            <a:picLocks noChangeAspect="1"/>
          </p:cNvPicPr>
          <p:nvPr/>
        </p:nvPicPr>
        <p:blipFill>
          <a:blip r:embed="rId2" cstate="print"/>
          <a:stretch>
            <a:fillRect/>
          </a:stretch>
        </p:blipFill>
        <p:spPr>
          <a:xfrm>
            <a:off x="511602" y="1371600"/>
            <a:ext cx="3962400" cy="243840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Elevations (11).JPG"/>
          <p:cNvPicPr>
            <a:picLocks noChangeAspect="1"/>
          </p:cNvPicPr>
          <p:nvPr/>
        </p:nvPicPr>
        <p:blipFill>
          <a:blip r:embed="rId3" cstate="print"/>
          <a:stretch>
            <a:fillRect/>
          </a:stretch>
        </p:blipFill>
        <p:spPr>
          <a:xfrm>
            <a:off x="4876800" y="1371600"/>
            <a:ext cx="3962400" cy="2438400"/>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descr="IMG_0742.JPG"/>
          <p:cNvPicPr>
            <a:picLocks noChangeAspect="1"/>
          </p:cNvPicPr>
          <p:nvPr/>
        </p:nvPicPr>
        <p:blipFill>
          <a:blip r:embed="rId4" cstate="print"/>
          <a:stretch>
            <a:fillRect/>
          </a:stretch>
        </p:blipFill>
        <p:spPr>
          <a:xfrm>
            <a:off x="457200" y="4267200"/>
            <a:ext cx="3962400" cy="2209800"/>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descr="IMG_0715.JPG"/>
          <p:cNvPicPr>
            <a:picLocks noChangeAspect="1"/>
          </p:cNvPicPr>
          <p:nvPr/>
        </p:nvPicPr>
        <p:blipFill>
          <a:blip r:embed="rId5" cstate="print"/>
          <a:stretch>
            <a:fillRect/>
          </a:stretch>
        </p:blipFill>
        <p:spPr>
          <a:xfrm>
            <a:off x="4876800" y="4242816"/>
            <a:ext cx="4020312" cy="223418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10" name="Picture 9" descr="30.10.14 849.JPG"/>
          <p:cNvPicPr>
            <a:picLocks noChangeAspect="1"/>
          </p:cNvPicPr>
          <p:nvPr/>
        </p:nvPicPr>
        <p:blipFill>
          <a:blip r:embed="rId2" cstate="print"/>
          <a:stretch>
            <a:fillRect/>
          </a:stretch>
        </p:blipFill>
        <p:spPr>
          <a:xfrm>
            <a:off x="533400" y="1371600"/>
            <a:ext cx="3450336"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30.10.14 874.JPG"/>
          <p:cNvPicPr>
            <a:picLocks noChangeAspect="1"/>
          </p:cNvPicPr>
          <p:nvPr/>
        </p:nvPicPr>
        <p:blipFill>
          <a:blip r:embed="rId3" cstate="print"/>
          <a:stretch>
            <a:fillRect/>
          </a:stretch>
        </p:blipFill>
        <p:spPr>
          <a:xfrm>
            <a:off x="6477000" y="1371600"/>
            <a:ext cx="27432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30.10.14 853.JPG"/>
          <p:cNvPicPr>
            <a:picLocks noChangeAspect="1"/>
          </p:cNvPicPr>
          <p:nvPr/>
        </p:nvPicPr>
        <p:blipFill>
          <a:blip r:embed="rId4" cstate="print"/>
          <a:stretch>
            <a:fillRect/>
          </a:stretch>
        </p:blipFill>
        <p:spPr>
          <a:xfrm>
            <a:off x="4191000" y="1371600"/>
            <a:ext cx="2133600"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30.10.14 966.JPG"/>
          <p:cNvPicPr>
            <a:picLocks noChangeAspect="1"/>
          </p:cNvPicPr>
          <p:nvPr/>
        </p:nvPicPr>
        <p:blipFill>
          <a:blip r:embed="rId5" cstate="print"/>
          <a:stretch>
            <a:fillRect/>
          </a:stretch>
        </p:blipFill>
        <p:spPr>
          <a:xfrm>
            <a:off x="533400" y="4114800"/>
            <a:ext cx="4800600"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IMG_20141029_145815835.jpg"/>
          <p:cNvPicPr>
            <a:picLocks noChangeAspect="1"/>
          </p:cNvPicPr>
          <p:nvPr/>
        </p:nvPicPr>
        <p:blipFill>
          <a:blip r:embed="rId6" cstate="print"/>
          <a:stretch>
            <a:fillRect/>
          </a:stretch>
        </p:blipFill>
        <p:spPr>
          <a:xfrm>
            <a:off x="5715000" y="4191000"/>
            <a:ext cx="3450336" cy="2511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6" name="Picture 5" descr="image1.jpeg"/>
          <p:cNvPicPr>
            <a:picLocks noChangeAspect="1"/>
          </p:cNvPicPr>
          <p:nvPr/>
        </p:nvPicPr>
        <p:blipFill>
          <a:blip r:embed="rId2" cstate="print"/>
          <a:stretch>
            <a:fillRect/>
          </a:stretch>
        </p:blipFill>
        <p:spPr>
          <a:xfrm>
            <a:off x="304800" y="1295400"/>
            <a:ext cx="4114800"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age3.jpeg"/>
          <p:cNvPicPr>
            <a:picLocks noChangeAspect="1"/>
          </p:cNvPicPr>
          <p:nvPr/>
        </p:nvPicPr>
        <p:blipFill>
          <a:blip r:embed="rId3" cstate="print"/>
          <a:stretch>
            <a:fillRect/>
          </a:stretch>
        </p:blipFill>
        <p:spPr>
          <a:xfrm>
            <a:off x="304800" y="4038600"/>
            <a:ext cx="4114800"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image2.jpeg"/>
          <p:cNvPicPr>
            <a:picLocks noChangeAspect="1"/>
          </p:cNvPicPr>
          <p:nvPr/>
        </p:nvPicPr>
        <p:blipFill>
          <a:blip r:embed="rId4" cstate="print"/>
          <a:stretch>
            <a:fillRect/>
          </a:stretch>
        </p:blipFill>
        <p:spPr>
          <a:xfrm>
            <a:off x="7772400" y="1219200"/>
            <a:ext cx="1938792"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image4.jpeg"/>
          <p:cNvPicPr>
            <a:picLocks noChangeAspect="1"/>
          </p:cNvPicPr>
          <p:nvPr/>
        </p:nvPicPr>
        <p:blipFill>
          <a:blip r:embed="rId5" cstate="print"/>
          <a:stretch>
            <a:fillRect/>
          </a:stretch>
        </p:blipFill>
        <p:spPr>
          <a:xfrm>
            <a:off x="5410200" y="1219200"/>
            <a:ext cx="1938792"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image5.jpeg"/>
          <p:cNvPicPr>
            <a:picLocks noChangeAspect="1"/>
          </p:cNvPicPr>
          <p:nvPr/>
        </p:nvPicPr>
        <p:blipFill>
          <a:blip r:embed="rId6" cstate="print"/>
          <a:stretch>
            <a:fillRect/>
          </a:stretch>
        </p:blipFill>
        <p:spPr>
          <a:xfrm>
            <a:off x="7772400" y="4038600"/>
            <a:ext cx="1938792"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image7.jpeg"/>
          <p:cNvPicPr>
            <a:picLocks noChangeAspect="1"/>
          </p:cNvPicPr>
          <p:nvPr/>
        </p:nvPicPr>
        <p:blipFill>
          <a:blip r:embed="rId7" cstate="print"/>
          <a:stretch>
            <a:fillRect/>
          </a:stretch>
        </p:blipFill>
        <p:spPr>
          <a:xfrm>
            <a:off x="5410200" y="3962400"/>
            <a:ext cx="1938792" cy="258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9" name="Picture 8" descr="Star box Jumeirah.jpg"/>
          <p:cNvPicPr>
            <a:picLocks noChangeAspect="1"/>
          </p:cNvPicPr>
          <p:nvPr/>
        </p:nvPicPr>
        <p:blipFill>
          <a:blip r:embed="rId2" cstate="print"/>
          <a:stretch>
            <a:fillRect/>
          </a:stretch>
        </p:blipFill>
        <p:spPr>
          <a:xfrm>
            <a:off x="304800" y="1371600"/>
            <a:ext cx="4509654" cy="3200400"/>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descr="night_compound wall lighting.jpg"/>
          <p:cNvPicPr>
            <a:picLocks noChangeAspect="1"/>
          </p:cNvPicPr>
          <p:nvPr/>
        </p:nvPicPr>
        <p:blipFill>
          <a:blip r:embed="rId3" cstate="print"/>
          <a:stretch>
            <a:fillRect/>
          </a:stretch>
        </p:blipFill>
        <p:spPr>
          <a:xfrm>
            <a:off x="5181600" y="1371600"/>
            <a:ext cx="4312920" cy="3200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5" name="Picture 4" descr="night_inside plot.jpg"/>
          <p:cNvPicPr>
            <a:picLocks noChangeAspect="1"/>
          </p:cNvPicPr>
          <p:nvPr/>
        </p:nvPicPr>
        <p:blipFill>
          <a:blip r:embed="rId2" cstate="print"/>
          <a:stretch>
            <a:fillRect/>
          </a:stretch>
        </p:blipFill>
        <p:spPr>
          <a:xfrm>
            <a:off x="4876800" y="1524000"/>
            <a:ext cx="4457450" cy="36576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pedestrian gate and garden gate design and material.jpg"/>
          <p:cNvPicPr>
            <a:picLocks noChangeAspect="1"/>
          </p:cNvPicPr>
          <p:nvPr/>
        </p:nvPicPr>
        <p:blipFill>
          <a:blip r:embed="rId3" cstate="print"/>
          <a:stretch>
            <a:fillRect/>
          </a:stretch>
        </p:blipFill>
        <p:spPr>
          <a:xfrm>
            <a:off x="457200" y="1524000"/>
            <a:ext cx="3886200" cy="3657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Mission</a:t>
            </a:r>
          </a:p>
        </p:txBody>
      </p:sp>
      <p:sp>
        <p:nvSpPr>
          <p:cNvPr id="3" name="Content Placeholder 2"/>
          <p:cNvSpPr>
            <a:spLocks noGrp="1"/>
          </p:cNvSpPr>
          <p:nvPr>
            <p:ph idx="1"/>
          </p:nvPr>
        </p:nvSpPr>
        <p:spPr/>
        <p:txBody>
          <a:bodyPr/>
          <a:lstStyle/>
          <a:p>
            <a:pPr algn="just"/>
            <a:r>
              <a:rPr lang="en-US" dirty="0">
                <a:latin typeface="Times New Roman" pitchFamily="18" charset="0"/>
                <a:cs typeface="Times New Roman" pitchFamily="18" charset="0"/>
              </a:rPr>
              <a:t>Committed to building most advanced and superior value for our clients and investors, accomplish lucrative financial returns for our company and build mutual positive relationships for clients, investors, employee, suppliers, sub – contractors and the society whom we need to do business</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7630835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032873"/>
            <a:ext cx="4191000" cy="3023711"/>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103608"/>
            <a:ext cx="4648200" cy="293846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783851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057400"/>
            <a:ext cx="4305041" cy="2531364"/>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057401"/>
            <a:ext cx="4630906" cy="253136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870851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229" y="1600200"/>
            <a:ext cx="4125686" cy="3276599"/>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600200"/>
            <a:ext cx="4267200" cy="33242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723240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24000"/>
            <a:ext cx="4191000" cy="26670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524000"/>
            <a:ext cx="4597400" cy="2667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163436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95400"/>
            <a:ext cx="4318000" cy="25908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295400"/>
            <a:ext cx="4267200" cy="261887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153936"/>
            <a:ext cx="4394200" cy="2466864"/>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4182010"/>
            <a:ext cx="4267200" cy="24387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969803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447800"/>
            <a:ext cx="4267200" cy="28956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447800"/>
            <a:ext cx="4473489" cy="2895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882738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00200"/>
            <a:ext cx="4318000" cy="32385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00200"/>
            <a:ext cx="4920000" cy="331670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583156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524000"/>
            <a:ext cx="4499014" cy="2265429"/>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524001"/>
            <a:ext cx="4449443" cy="2322427"/>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038600"/>
            <a:ext cx="4499014" cy="2514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045124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44842"/>
            <a:ext cx="4800600" cy="326055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844842"/>
            <a:ext cx="3733800" cy="326055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470048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3060552" cy="646664"/>
          </a:xfrm>
        </p:spPr>
        <p:txBody>
          <a:bodyPr>
            <a:normAutofit fontScale="90000"/>
          </a:bodyPr>
          <a:lstStyle/>
          <a:p>
            <a:r>
              <a:rPr lang="en-US" sz="3600" b="1" u="sng" dirty="0" smtClean="0">
                <a:latin typeface="Times New Roman" pitchFamily="18" charset="0"/>
                <a:cs typeface="Times New Roman" pitchFamily="18" charset="0"/>
              </a:rPr>
              <a:t>Project Photos:</a:t>
            </a:r>
            <a:endParaRPr lang="en-US" sz="3600"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447800"/>
            <a:ext cx="7543800" cy="407193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13131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Vision</a:t>
            </a:r>
          </a:p>
        </p:txBody>
      </p:sp>
      <p:sp>
        <p:nvSpPr>
          <p:cNvPr id="3" name="Content Placeholder 2"/>
          <p:cNvSpPr>
            <a:spLocks noGrp="1"/>
          </p:cNvSpPr>
          <p:nvPr>
            <p:ph idx="1"/>
          </p:nvPr>
        </p:nvSpPr>
        <p:spPr/>
        <p:txBody>
          <a:bodyPr/>
          <a:lstStyle/>
          <a:p>
            <a:pPr algn="just"/>
            <a:r>
              <a:rPr lang="en-US" b="1" dirty="0">
                <a:latin typeface="Times New Roman" pitchFamily="18" charset="0"/>
                <a:cs typeface="Times New Roman" pitchFamily="18" charset="0"/>
              </a:rPr>
              <a:t>BENAA AL MOSTAQBAL CONTRACTING </a:t>
            </a:r>
            <a:r>
              <a:rPr lang="en-US" dirty="0">
                <a:latin typeface="Times New Roman" pitchFamily="18" charset="0"/>
                <a:cs typeface="Times New Roman" pitchFamily="18" charset="0"/>
              </a:rPr>
              <a:t>is not just a construction company. But a dedicated team motivated to bring contribution to our society and assisting our clients and investors in making their dreams come true.</a:t>
            </a:r>
          </a:p>
        </p:txBody>
      </p:sp>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graphicFrame>
        <p:nvGraphicFramePr>
          <p:cNvPr id="4" name="Content Placeholder 3"/>
          <p:cNvGraphicFramePr>
            <a:graphicFrameLocks noGrp="1"/>
          </p:cNvGraphicFramePr>
          <p:nvPr>
            <p:ph idx="1"/>
          </p:nvPr>
        </p:nvGraphicFramePr>
        <p:xfrm>
          <a:off x="838200" y="533400"/>
          <a:ext cx="80772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654050" y="545068"/>
            <a:ext cx="3384550" cy="369332"/>
          </a:xfrm>
          <a:prstGeom prst="rect">
            <a:avLst/>
          </a:prstGeom>
          <a:noFill/>
        </p:spPr>
        <p:txBody>
          <a:bodyPr wrap="square" rtlCol="0">
            <a:spAutoFit/>
          </a:bodyPr>
          <a:lstStyle/>
          <a:p>
            <a:r>
              <a:rPr lang="en-US" dirty="0" smtClean="0"/>
              <a:t> </a:t>
            </a:r>
            <a:r>
              <a:rPr lang="en-US" b="1" dirty="0" smtClean="0">
                <a:latin typeface="Times New Roman" pitchFamily="18" charset="0"/>
                <a:cs typeface="Times New Roman" pitchFamily="18" charset="0"/>
              </a:rPr>
              <a:t>ORGANIZATION CHART</a:t>
            </a:r>
            <a:endParaRPr lang="en-US" dirty="0">
              <a:latin typeface="Times New Roman" pitchFamily="18" charset="0"/>
              <a:cs typeface="Times New Roman" pitchFamily="18" charset="0"/>
            </a:endParaRPr>
          </a:p>
        </p:txBody>
      </p:sp>
      <p:cxnSp>
        <p:nvCxnSpPr>
          <p:cNvPr id="18" name="Straight Connector 17"/>
          <p:cNvCxnSpPr/>
          <p:nvPr/>
        </p:nvCxnSpPr>
        <p:spPr>
          <a:xfrm rot="5400000">
            <a:off x="8306594" y="4495800"/>
            <a:ext cx="15160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7239794" y="4495800"/>
            <a:ext cx="15160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5943600" y="4495006"/>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4800600" y="4570411"/>
            <a:ext cx="3581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182791" y="5486003"/>
            <a:ext cx="15160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5638800" y="990600"/>
            <a:ext cx="5334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859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448" y="990600"/>
            <a:ext cx="7610139" cy="724936"/>
          </a:xfrm>
        </p:spPr>
        <p:txBody>
          <a:bodyPr>
            <a:normAutofit/>
          </a:bodyPr>
          <a:lstStyle/>
          <a:p>
            <a:r>
              <a:rPr lang="en-US" b="1" u="sng" dirty="0" smtClean="0">
                <a:latin typeface="Times New Roman" pitchFamily="18" charset="0"/>
                <a:cs typeface="Times New Roman" pitchFamily="18" charset="0"/>
              </a:rPr>
              <a:t>List of Consultants Worked With:</a:t>
            </a:r>
            <a:endParaRPr lang="en-US"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46383362"/>
              </p:ext>
            </p:extLst>
          </p:nvPr>
        </p:nvGraphicFramePr>
        <p:xfrm>
          <a:off x="762000" y="2209800"/>
          <a:ext cx="3949700" cy="3601536"/>
        </p:xfrm>
        <a:graphic>
          <a:graphicData uri="http://schemas.openxmlformats.org/drawingml/2006/table">
            <a:tbl>
              <a:tblPr firstRow="1" bandRow="1">
                <a:tableStyleId>{5C22544A-7EE6-4342-B048-85BDC9FD1C3A}</a:tableStyleId>
              </a:tblPr>
              <a:tblGrid>
                <a:gridCol w="3949700"/>
              </a:tblGrid>
              <a:tr h="370182">
                <a:tc>
                  <a:txBody>
                    <a:bodyPr/>
                    <a:lstStyle/>
                    <a:p>
                      <a:r>
                        <a:rPr lang="en-US" sz="1800" b="1" kern="1200" dirty="0" err="1" smtClean="0">
                          <a:solidFill>
                            <a:schemeClr val="lt1"/>
                          </a:solidFill>
                          <a:latin typeface="Times New Roman" pitchFamily="18" charset="0"/>
                          <a:ea typeface="+mn-ea"/>
                          <a:cs typeface="Times New Roman" pitchFamily="18" charset="0"/>
                        </a:rPr>
                        <a:t>Darton</a:t>
                      </a:r>
                      <a:r>
                        <a:rPr lang="en-US" sz="1800" b="1" kern="1200" dirty="0" smtClean="0">
                          <a:solidFill>
                            <a:schemeClr val="lt1"/>
                          </a:solidFill>
                          <a:latin typeface="Times New Roman" pitchFamily="18" charset="0"/>
                          <a:ea typeface="+mn-ea"/>
                          <a:cs typeface="Times New Roman" pitchFamily="18" charset="0"/>
                        </a:rPr>
                        <a:t> </a:t>
                      </a:r>
                      <a:r>
                        <a:rPr lang="en-US" sz="1800" b="1" kern="1200" dirty="0" err="1" smtClean="0">
                          <a:solidFill>
                            <a:schemeClr val="lt1"/>
                          </a:solidFill>
                          <a:latin typeface="Times New Roman" pitchFamily="18" charset="0"/>
                          <a:ea typeface="+mn-ea"/>
                          <a:cs typeface="Times New Roman" pitchFamily="18" charset="0"/>
                        </a:rPr>
                        <a:t>Engineerng</a:t>
                      </a:r>
                      <a:r>
                        <a:rPr lang="en-US" sz="1800" b="1" kern="1200" baseline="0" dirty="0" smtClean="0">
                          <a:solidFill>
                            <a:schemeClr val="lt1"/>
                          </a:solidFill>
                          <a:latin typeface="Times New Roman" pitchFamily="18" charset="0"/>
                          <a:ea typeface="+mn-ea"/>
                          <a:cs typeface="Times New Roman" pitchFamily="18" charset="0"/>
                        </a:rPr>
                        <a:t> Consultant</a:t>
                      </a:r>
                      <a:r>
                        <a:rPr lang="en-US" sz="1800" b="1" kern="1200" dirty="0" smtClean="0">
                          <a:solidFill>
                            <a:schemeClr val="lt1"/>
                          </a:solidFill>
                          <a:latin typeface="Times New Roman" pitchFamily="18" charset="0"/>
                          <a:ea typeface="+mn-ea"/>
                          <a:cs typeface="Times New Roman" pitchFamily="18" charset="0"/>
                        </a:rPr>
                        <a:t>.</a:t>
                      </a:r>
                      <a:endParaRPr lang="en-US" dirty="0">
                        <a:latin typeface="Times New Roman" pitchFamily="18" charset="0"/>
                        <a:cs typeface="Times New Roman" pitchFamily="18" charset="0"/>
                      </a:endParaRPr>
                    </a:p>
                  </a:txBody>
                  <a:tcPr marL="99060" marR="99060"/>
                </a:tc>
              </a:tr>
              <a:tr h="370182">
                <a:tc>
                  <a:txBody>
                    <a:bodyPr/>
                    <a:lstStyle/>
                    <a:p>
                      <a:r>
                        <a:rPr lang="en-US" sz="1800" b="1" kern="1200" dirty="0" smtClean="0">
                          <a:solidFill>
                            <a:schemeClr val="dk1"/>
                          </a:solidFill>
                          <a:latin typeface="Times New Roman" pitchFamily="18" charset="0"/>
                          <a:ea typeface="+mn-ea"/>
                          <a:cs typeface="Times New Roman" pitchFamily="18" charset="0"/>
                        </a:rPr>
                        <a:t>Pioneer of Expert.</a:t>
                      </a:r>
                      <a:endParaRPr lang="en-US" dirty="0">
                        <a:latin typeface="Times New Roman" pitchFamily="18" charset="0"/>
                        <a:cs typeface="Times New Roman" pitchFamily="18" charset="0"/>
                      </a:endParaRPr>
                    </a:p>
                  </a:txBody>
                  <a:tcPr marL="99060" marR="99060"/>
                </a:tc>
              </a:tr>
              <a:tr h="6389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Times New Roman" pitchFamily="18" charset="0"/>
                          <a:ea typeface="+mn-ea"/>
                          <a:cs typeface="Times New Roman" pitchFamily="18" charset="0"/>
                        </a:rPr>
                        <a:t>House of Expert Engineering Consultant.</a:t>
                      </a:r>
                      <a:endParaRPr lang="en-US" sz="1800" kern="1200" dirty="0" smtClean="0">
                        <a:solidFill>
                          <a:schemeClr val="dk1"/>
                        </a:solidFill>
                        <a:latin typeface="Times New Roman" pitchFamily="18" charset="0"/>
                        <a:ea typeface="+mn-ea"/>
                        <a:cs typeface="Times New Roman" pitchFamily="18" charset="0"/>
                      </a:endParaRPr>
                    </a:p>
                  </a:txBody>
                  <a:tcPr marL="99060" marR="99060"/>
                </a:tc>
              </a:tr>
              <a:tr h="370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err="1" smtClean="0">
                          <a:solidFill>
                            <a:schemeClr val="dk1"/>
                          </a:solidFill>
                          <a:latin typeface="Times New Roman" pitchFamily="18" charset="0"/>
                          <a:ea typeface="+mn-ea"/>
                          <a:cs typeface="Times New Roman" pitchFamily="18" charset="0"/>
                        </a:rPr>
                        <a:t>Citi</a:t>
                      </a:r>
                      <a:r>
                        <a:rPr lang="en-US" sz="1800" b="1" kern="1200" dirty="0" smtClean="0">
                          <a:solidFill>
                            <a:schemeClr val="dk1"/>
                          </a:solidFill>
                          <a:latin typeface="Times New Roman" pitchFamily="18" charset="0"/>
                          <a:ea typeface="+mn-ea"/>
                          <a:cs typeface="Times New Roman" pitchFamily="18" charset="0"/>
                        </a:rPr>
                        <a:t> Consult.</a:t>
                      </a:r>
                      <a:endParaRPr lang="en-US" sz="1800" kern="1200" dirty="0" smtClean="0">
                        <a:solidFill>
                          <a:schemeClr val="dk1"/>
                        </a:solidFill>
                        <a:latin typeface="Times New Roman" pitchFamily="18" charset="0"/>
                        <a:ea typeface="+mn-ea"/>
                        <a:cs typeface="Times New Roman" pitchFamily="18" charset="0"/>
                      </a:endParaRPr>
                    </a:p>
                  </a:txBody>
                  <a:tcPr marL="99060" marR="99060"/>
                </a:tc>
              </a:tr>
              <a:tr h="370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Times New Roman" pitchFamily="18" charset="0"/>
                          <a:ea typeface="+mn-ea"/>
                          <a:cs typeface="Times New Roman" pitchFamily="18" charset="0"/>
                        </a:rPr>
                        <a:t>Gulf Engineering Consultant.</a:t>
                      </a:r>
                      <a:endParaRPr lang="en-US" sz="1800" kern="1200" dirty="0" smtClean="0">
                        <a:solidFill>
                          <a:schemeClr val="dk1"/>
                        </a:solidFill>
                        <a:latin typeface="Times New Roman" pitchFamily="18" charset="0"/>
                        <a:ea typeface="+mn-ea"/>
                        <a:cs typeface="Times New Roman" pitchFamily="18" charset="0"/>
                      </a:endParaRPr>
                    </a:p>
                  </a:txBody>
                  <a:tcPr marL="99060" marR="99060"/>
                </a:tc>
              </a:tr>
              <a:tr h="370182">
                <a:tc>
                  <a:txBody>
                    <a:bodyPr/>
                    <a:lstStyle/>
                    <a:p>
                      <a:r>
                        <a:rPr lang="en-US" sz="1800" b="1" kern="1200" dirty="0" smtClean="0">
                          <a:solidFill>
                            <a:schemeClr val="dk1"/>
                          </a:solidFill>
                          <a:latin typeface="Times New Roman" pitchFamily="18" charset="0"/>
                          <a:ea typeface="+mn-ea"/>
                          <a:cs typeface="Times New Roman" pitchFamily="18" charset="0"/>
                        </a:rPr>
                        <a:t>New Ark Engineering Consultant.</a:t>
                      </a:r>
                      <a:endParaRPr lang="en-US" dirty="0">
                        <a:latin typeface="Times New Roman" pitchFamily="18" charset="0"/>
                        <a:cs typeface="Times New Roman" pitchFamily="18" charset="0"/>
                      </a:endParaRPr>
                    </a:p>
                  </a:txBody>
                  <a:tcPr marL="99060" marR="99060"/>
                </a:tc>
              </a:tr>
              <a:tr h="370182">
                <a:tc>
                  <a:txBody>
                    <a:bodyPr/>
                    <a:lstStyle/>
                    <a:p>
                      <a:r>
                        <a:rPr lang="en-US" sz="1800" b="1" kern="1200" dirty="0" smtClean="0">
                          <a:solidFill>
                            <a:schemeClr val="dk1"/>
                          </a:solidFill>
                          <a:latin typeface="Times New Roman" pitchFamily="18" charset="0"/>
                          <a:ea typeface="+mn-ea"/>
                          <a:cs typeface="Times New Roman" pitchFamily="18" charset="0"/>
                        </a:rPr>
                        <a:t>Al </a:t>
                      </a:r>
                      <a:r>
                        <a:rPr lang="en-US" sz="1800" b="1" kern="1200" dirty="0" err="1" smtClean="0">
                          <a:solidFill>
                            <a:schemeClr val="dk1"/>
                          </a:solidFill>
                          <a:latin typeface="Times New Roman" pitchFamily="18" charset="0"/>
                          <a:ea typeface="+mn-ea"/>
                          <a:cs typeface="Times New Roman" pitchFamily="18" charset="0"/>
                        </a:rPr>
                        <a:t>Gaith</a:t>
                      </a:r>
                      <a:r>
                        <a:rPr lang="en-US" sz="1800" b="1" kern="1200" dirty="0" smtClean="0">
                          <a:solidFill>
                            <a:schemeClr val="dk1"/>
                          </a:solidFill>
                          <a:latin typeface="Times New Roman" pitchFamily="18" charset="0"/>
                          <a:ea typeface="+mn-ea"/>
                          <a:cs typeface="Times New Roman" pitchFamily="18" charset="0"/>
                        </a:rPr>
                        <a:t> for Designing &amp; Consulting.</a:t>
                      </a:r>
                      <a:endParaRPr lang="en-US" dirty="0">
                        <a:latin typeface="Times New Roman" pitchFamily="18" charset="0"/>
                        <a:cs typeface="Times New Roman" pitchFamily="18" charset="0"/>
                      </a:endParaRPr>
                    </a:p>
                  </a:txBody>
                  <a:tcPr marL="99060" marR="99060"/>
                </a:tc>
              </a:tr>
              <a:tr h="370182">
                <a:tc>
                  <a:txBody>
                    <a:bodyPr/>
                    <a:lstStyle/>
                    <a:p>
                      <a:r>
                        <a:rPr lang="en-US" dirty="0" smtClean="0">
                          <a:latin typeface="Times New Roman" pitchFamily="18" charset="0"/>
                          <a:cs typeface="Times New Roman" pitchFamily="18" charset="0"/>
                        </a:rPr>
                        <a:t>Al </a:t>
                      </a:r>
                      <a:r>
                        <a:rPr lang="en-US" dirty="0" err="1" smtClean="0">
                          <a:latin typeface="Times New Roman" pitchFamily="18" charset="0"/>
                          <a:cs typeface="Times New Roman" pitchFamily="18" charset="0"/>
                        </a:rPr>
                        <a:t>Safeer</a:t>
                      </a:r>
                      <a:r>
                        <a:rPr lang="en-US" dirty="0" smtClean="0">
                          <a:latin typeface="Times New Roman" pitchFamily="18" charset="0"/>
                          <a:cs typeface="Times New Roman" pitchFamily="18" charset="0"/>
                        </a:rPr>
                        <a:t> Engineering</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Conusltant</a:t>
                      </a:r>
                      <a:endParaRPr lang="en-US" dirty="0">
                        <a:latin typeface="Times New Roman" pitchFamily="18" charset="0"/>
                        <a:cs typeface="Times New Roman" pitchFamily="18" charset="0"/>
                      </a:endParaRPr>
                    </a:p>
                  </a:txBody>
                  <a:tcPr marL="99060" marR="99060"/>
                </a:tc>
              </a:tr>
              <a:tr h="370182">
                <a:tc>
                  <a:txBody>
                    <a:bodyPr/>
                    <a:lstStyle/>
                    <a:p>
                      <a:endParaRPr lang="en-US" dirty="0">
                        <a:latin typeface="Times New Roman" pitchFamily="18" charset="0"/>
                        <a:cs typeface="Times New Roman" pitchFamily="18" charset="0"/>
                      </a:endParaRPr>
                    </a:p>
                  </a:txBody>
                  <a:tcPr marL="99060" marR="99060"/>
                </a:tc>
              </a:tr>
            </a:tbl>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3433528573"/>
              </p:ext>
            </p:extLst>
          </p:nvPr>
        </p:nvGraphicFramePr>
        <p:xfrm>
          <a:off x="4935517" y="2213811"/>
          <a:ext cx="3949700" cy="2895599"/>
        </p:xfrm>
        <a:graphic>
          <a:graphicData uri="http://schemas.openxmlformats.org/drawingml/2006/table">
            <a:tbl>
              <a:tblPr firstRow="1" bandRow="1">
                <a:tableStyleId>{5C22544A-7EE6-4342-B048-85BDC9FD1C3A}</a:tableStyleId>
              </a:tblPr>
              <a:tblGrid>
                <a:gridCol w="3949700"/>
              </a:tblGrid>
              <a:tr h="413657">
                <a:tc>
                  <a:txBody>
                    <a:bodyPr/>
                    <a:lstStyle/>
                    <a:p>
                      <a:r>
                        <a:rPr lang="en-US" sz="1800" b="1" kern="1200" dirty="0" err="1" smtClean="0">
                          <a:solidFill>
                            <a:schemeClr val="lt1"/>
                          </a:solidFill>
                          <a:latin typeface="Times New Roman" pitchFamily="18" charset="0"/>
                          <a:ea typeface="+mn-ea"/>
                          <a:cs typeface="Times New Roman" pitchFamily="18" charset="0"/>
                        </a:rPr>
                        <a:t>Kasia</a:t>
                      </a:r>
                      <a:r>
                        <a:rPr lang="en-US" sz="1800" b="1" kern="1200" dirty="0" smtClean="0">
                          <a:solidFill>
                            <a:schemeClr val="lt1"/>
                          </a:solidFill>
                          <a:latin typeface="Times New Roman" pitchFamily="18" charset="0"/>
                          <a:ea typeface="+mn-ea"/>
                          <a:cs typeface="Times New Roman" pitchFamily="18" charset="0"/>
                        </a:rPr>
                        <a:t> Engineering Consultant.</a:t>
                      </a:r>
                      <a:endParaRPr lang="en-US" dirty="0">
                        <a:latin typeface="Times New Roman" pitchFamily="18" charset="0"/>
                        <a:cs typeface="Times New Roman" pitchFamily="18" charset="0"/>
                      </a:endParaRPr>
                    </a:p>
                  </a:txBody>
                  <a:tcPr marL="99060" marR="99060"/>
                </a:tc>
              </a:tr>
              <a:tr h="413657">
                <a:tc>
                  <a:txBody>
                    <a:bodyPr/>
                    <a:lstStyle/>
                    <a:p>
                      <a:r>
                        <a:rPr lang="en-US" sz="1800" b="1" kern="1200" dirty="0" err="1" smtClean="0">
                          <a:solidFill>
                            <a:schemeClr val="dk1"/>
                          </a:solidFill>
                          <a:latin typeface="Times New Roman" pitchFamily="18" charset="0"/>
                          <a:ea typeface="+mn-ea"/>
                          <a:cs typeface="Times New Roman" pitchFamily="18" charset="0"/>
                        </a:rPr>
                        <a:t>Ramish</a:t>
                      </a:r>
                      <a:r>
                        <a:rPr lang="en-US" sz="1800" b="1" kern="1200" dirty="0" smtClean="0">
                          <a:solidFill>
                            <a:schemeClr val="dk1"/>
                          </a:solidFill>
                          <a:latin typeface="Times New Roman" pitchFamily="18" charset="0"/>
                          <a:ea typeface="+mn-ea"/>
                          <a:cs typeface="Times New Roman" pitchFamily="18" charset="0"/>
                        </a:rPr>
                        <a:t> &amp; P </a:t>
                      </a:r>
                      <a:r>
                        <a:rPr lang="en-US" sz="1800" b="1" kern="1200" dirty="0" err="1" smtClean="0">
                          <a:solidFill>
                            <a:schemeClr val="dk1"/>
                          </a:solidFill>
                          <a:latin typeface="Times New Roman" pitchFamily="18" charset="0"/>
                          <a:ea typeface="+mn-ea"/>
                          <a:cs typeface="Times New Roman" pitchFamily="18" charset="0"/>
                        </a:rPr>
                        <a:t>Cartners</a:t>
                      </a:r>
                      <a:r>
                        <a:rPr lang="en-US" sz="1800" b="1" kern="1200" dirty="0" smtClean="0">
                          <a:solidFill>
                            <a:schemeClr val="dk1"/>
                          </a:solidFill>
                          <a:latin typeface="Times New Roman" pitchFamily="18" charset="0"/>
                          <a:ea typeface="+mn-ea"/>
                          <a:cs typeface="Times New Roman" pitchFamily="18" charset="0"/>
                        </a:rPr>
                        <a:t>.</a:t>
                      </a:r>
                      <a:endParaRPr lang="en-US" dirty="0">
                        <a:latin typeface="Times New Roman" pitchFamily="18" charset="0"/>
                        <a:cs typeface="Times New Roman" pitchFamily="18" charset="0"/>
                      </a:endParaRPr>
                    </a:p>
                  </a:txBody>
                  <a:tcPr marL="99060" marR="99060"/>
                </a:tc>
              </a:tr>
              <a:tr h="41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Times New Roman" pitchFamily="18" charset="0"/>
                          <a:ea typeface="+mn-ea"/>
                          <a:cs typeface="Times New Roman" pitchFamily="18" charset="0"/>
                        </a:rPr>
                        <a:t>Red Crystal Engineering Consultant.</a:t>
                      </a:r>
                      <a:endParaRPr lang="en-US" sz="1800" kern="1200" dirty="0" smtClean="0">
                        <a:solidFill>
                          <a:schemeClr val="dk1"/>
                        </a:solidFill>
                        <a:latin typeface="Times New Roman" pitchFamily="18" charset="0"/>
                        <a:ea typeface="+mn-ea"/>
                        <a:cs typeface="Times New Roman" pitchFamily="18" charset="0"/>
                      </a:endParaRPr>
                    </a:p>
                  </a:txBody>
                  <a:tcPr marL="99060" marR="99060"/>
                </a:tc>
              </a:tr>
              <a:tr h="41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Times New Roman" pitchFamily="18" charset="0"/>
                          <a:ea typeface="+mn-ea"/>
                          <a:cs typeface="Times New Roman" pitchFamily="18" charset="0"/>
                        </a:rPr>
                        <a:t>New Tech Engineering Consultant.</a:t>
                      </a:r>
                      <a:endParaRPr lang="en-US" sz="1800" kern="1200" dirty="0" smtClean="0">
                        <a:solidFill>
                          <a:schemeClr val="dk1"/>
                        </a:solidFill>
                        <a:latin typeface="Times New Roman" pitchFamily="18" charset="0"/>
                        <a:ea typeface="+mn-ea"/>
                        <a:cs typeface="Times New Roman" pitchFamily="18" charset="0"/>
                      </a:endParaRPr>
                    </a:p>
                  </a:txBody>
                  <a:tcPr marL="99060" marR="99060"/>
                </a:tc>
              </a:tr>
              <a:tr h="41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Times New Roman" pitchFamily="18" charset="0"/>
                          <a:ea typeface="+mn-ea"/>
                          <a:cs typeface="Times New Roman" pitchFamily="18" charset="0"/>
                        </a:rPr>
                        <a:t>Construction Corner.</a:t>
                      </a:r>
                      <a:endParaRPr lang="en-US" sz="1800" kern="1200" dirty="0" smtClean="0">
                        <a:solidFill>
                          <a:schemeClr val="dk1"/>
                        </a:solidFill>
                        <a:latin typeface="Times New Roman" pitchFamily="18" charset="0"/>
                        <a:ea typeface="+mn-ea"/>
                        <a:cs typeface="Times New Roman" pitchFamily="18" charset="0"/>
                      </a:endParaRPr>
                    </a:p>
                  </a:txBody>
                  <a:tcPr marL="99060" marR="99060"/>
                </a:tc>
              </a:tr>
              <a:tr h="413657">
                <a:tc>
                  <a:txBody>
                    <a:bodyPr/>
                    <a:lstStyle/>
                    <a:p>
                      <a:r>
                        <a:rPr lang="en-US" sz="1800" b="1" kern="1200" dirty="0" smtClean="0">
                          <a:solidFill>
                            <a:schemeClr val="dk1"/>
                          </a:solidFill>
                          <a:latin typeface="Times New Roman" pitchFamily="18" charset="0"/>
                          <a:ea typeface="+mn-ea"/>
                          <a:cs typeface="Times New Roman" pitchFamily="18" charset="0"/>
                        </a:rPr>
                        <a:t>Al </a:t>
                      </a:r>
                      <a:r>
                        <a:rPr lang="en-US" sz="1800" b="1" kern="1200" dirty="0" err="1" smtClean="0">
                          <a:solidFill>
                            <a:schemeClr val="dk1"/>
                          </a:solidFill>
                          <a:latin typeface="Times New Roman" pitchFamily="18" charset="0"/>
                          <a:ea typeface="+mn-ea"/>
                          <a:cs typeface="Times New Roman" pitchFamily="18" charset="0"/>
                        </a:rPr>
                        <a:t>Muajssam</a:t>
                      </a:r>
                      <a:r>
                        <a:rPr lang="en-US" sz="1800" b="1" kern="1200" dirty="0" smtClean="0">
                          <a:solidFill>
                            <a:schemeClr val="dk1"/>
                          </a:solidFill>
                          <a:latin typeface="Times New Roman" pitchFamily="18" charset="0"/>
                          <a:ea typeface="+mn-ea"/>
                          <a:cs typeface="Times New Roman" pitchFamily="18" charset="0"/>
                        </a:rPr>
                        <a:t> Engineering Consultant.</a:t>
                      </a:r>
                      <a:endParaRPr lang="en-US" dirty="0">
                        <a:latin typeface="Times New Roman" pitchFamily="18" charset="0"/>
                        <a:cs typeface="Times New Roman" pitchFamily="18" charset="0"/>
                      </a:endParaRPr>
                    </a:p>
                  </a:txBody>
                  <a:tcPr marL="99060" marR="99060"/>
                </a:tc>
              </a:tr>
              <a:tr h="413657">
                <a:tc>
                  <a:txBody>
                    <a:bodyPr/>
                    <a:lstStyle/>
                    <a:p>
                      <a:r>
                        <a:rPr lang="en-US" sz="1800" b="1" kern="1200" dirty="0" smtClean="0">
                          <a:solidFill>
                            <a:schemeClr val="dk1"/>
                          </a:solidFill>
                          <a:latin typeface="Times New Roman" pitchFamily="18" charset="0"/>
                          <a:ea typeface="+mn-ea"/>
                          <a:cs typeface="Times New Roman" pitchFamily="18" charset="0"/>
                        </a:rPr>
                        <a:t>Al </a:t>
                      </a:r>
                      <a:r>
                        <a:rPr lang="en-US" sz="1800" b="1" kern="1200" dirty="0" err="1" smtClean="0">
                          <a:solidFill>
                            <a:schemeClr val="dk1"/>
                          </a:solidFill>
                          <a:latin typeface="Times New Roman" pitchFamily="18" charset="0"/>
                          <a:ea typeface="+mn-ea"/>
                          <a:cs typeface="Times New Roman" pitchFamily="18" charset="0"/>
                        </a:rPr>
                        <a:t>Abbassi</a:t>
                      </a:r>
                      <a:r>
                        <a:rPr lang="en-US" sz="1800" b="1" kern="1200" dirty="0" smtClean="0">
                          <a:solidFill>
                            <a:schemeClr val="dk1"/>
                          </a:solidFill>
                          <a:latin typeface="Times New Roman" pitchFamily="18" charset="0"/>
                          <a:ea typeface="+mn-ea"/>
                          <a:cs typeface="Times New Roman" pitchFamily="18" charset="0"/>
                        </a:rPr>
                        <a:t> Engineering Consultant.</a:t>
                      </a:r>
                      <a:endParaRPr lang="en-US" dirty="0">
                        <a:latin typeface="Times New Roman" pitchFamily="18" charset="0"/>
                        <a:cs typeface="Times New Roman" pitchFamily="18" charset="0"/>
                      </a:endParaRPr>
                    </a:p>
                  </a:txBody>
                  <a:tcPr marL="99060" marR="9906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85800" y="1676400"/>
          <a:ext cx="6692899" cy="1854200"/>
        </p:xfrm>
        <a:graphic>
          <a:graphicData uri="http://schemas.openxmlformats.org/drawingml/2006/table">
            <a:tbl>
              <a:tblPr firstRow="1" bandRow="1">
                <a:tableStyleId>{5C22544A-7EE6-4342-B048-85BDC9FD1C3A}</a:tableStyleId>
              </a:tblPr>
              <a:tblGrid>
                <a:gridCol w="2859651"/>
                <a:gridCol w="3833248"/>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G + M + 3 (Phase one)</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Al </a:t>
                      </a:r>
                      <a:r>
                        <a:rPr lang="en-US" sz="1800" dirty="0" err="1">
                          <a:latin typeface="Times New Roman"/>
                          <a:ea typeface="Calibri"/>
                          <a:cs typeface="Arial"/>
                        </a:rPr>
                        <a:t>Qarhoud</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Mohammed Obied Bushaqer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Pioneer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16 months</a:t>
                      </a:r>
                      <a:endParaRPr lang="en-US" sz="1100" dirty="0">
                        <a:latin typeface="Calibri"/>
                        <a:ea typeface="Calibri"/>
                        <a:cs typeface="Arial"/>
                      </a:endParaRPr>
                    </a:p>
                  </a:txBody>
                  <a:tcPr marL="74295" marR="74295" marT="0" marB="0"/>
                </a:tc>
              </a:tr>
            </a:tbl>
          </a:graphicData>
        </a:graphic>
      </p:graphicFrame>
      <p:graphicFrame>
        <p:nvGraphicFramePr>
          <p:cNvPr id="5" name="Content Placeholder 5"/>
          <p:cNvGraphicFramePr>
            <a:graphicFrameLocks/>
          </p:cNvGraphicFramePr>
          <p:nvPr/>
        </p:nvGraphicFramePr>
        <p:xfrm>
          <a:off x="685801" y="3657600"/>
          <a:ext cx="6705600" cy="1854200"/>
        </p:xfrm>
        <a:graphic>
          <a:graphicData uri="http://schemas.openxmlformats.org/drawingml/2006/table">
            <a:tbl>
              <a:tblPr firstRow="1" bandRow="1">
                <a:tableStyleId>{5C22544A-7EE6-4342-B048-85BDC9FD1C3A}</a:tableStyleId>
              </a:tblPr>
              <a:tblGrid>
                <a:gridCol w="2412696"/>
                <a:gridCol w="4292904"/>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12 Villas + G + Basement + Service Room</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Mirdif</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Mohammed Obied Bushaqer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House of expert Consultant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16 months</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610139" cy="724936"/>
          </a:xfrm>
        </p:spPr>
        <p:txBody>
          <a:bodyPr>
            <a:normAutofit/>
          </a:bodyPr>
          <a:lstStyle/>
          <a:p>
            <a:r>
              <a:rPr lang="en-US" sz="3600" b="1" u="sng" dirty="0" smtClean="0">
                <a:latin typeface="Times New Roman" pitchFamily="18" charset="0"/>
                <a:cs typeface="Times New Roman" pitchFamily="18" charset="0"/>
              </a:rPr>
              <a:t>List of completed projects:</a:t>
            </a:r>
            <a:endParaRPr lang="en-US" sz="3600" dirty="0">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nvPr>
        </p:nvGraphicFramePr>
        <p:xfrm>
          <a:off x="609600" y="17526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 5 Villas + G +1 + Basement + S/Pool</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Mizher 2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Mohammed Obied Bushaqer</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err="1">
                          <a:latin typeface="Times New Roman"/>
                          <a:ea typeface="Calibri"/>
                          <a:cs typeface="Arial"/>
                        </a:rPr>
                        <a:t>Dartin</a:t>
                      </a:r>
                      <a:r>
                        <a:rPr lang="en-US" sz="1800" dirty="0">
                          <a:latin typeface="Times New Roman"/>
                          <a:ea typeface="Calibri"/>
                          <a:cs typeface="Arial"/>
                        </a:rPr>
                        <a:t> </a:t>
                      </a:r>
                      <a:r>
                        <a:rPr lang="en-US" sz="1800" dirty="0" smtClean="0">
                          <a:latin typeface="Times New Roman"/>
                          <a:ea typeface="Calibri"/>
                          <a:cs typeface="Arial"/>
                        </a:rPr>
                        <a:t>Engineering Consultant</a:t>
                      </a:r>
                      <a:endParaRPr lang="en-US" sz="1100" dirty="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dirty="0">
                          <a:latin typeface="Times New Roman"/>
                          <a:ea typeface="Calibri"/>
                          <a:cs typeface="Arial"/>
                        </a:rPr>
                        <a:t>Completed year</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graphicFrame>
        <p:nvGraphicFramePr>
          <p:cNvPr id="4" name="Content Placeholder 5"/>
          <p:cNvGraphicFramePr>
            <a:graphicFrameLocks/>
          </p:cNvGraphicFramePr>
          <p:nvPr/>
        </p:nvGraphicFramePr>
        <p:xfrm>
          <a:off x="609600" y="3733800"/>
          <a:ext cx="7341791" cy="1854200"/>
        </p:xfrm>
        <a:graphic>
          <a:graphicData uri="http://schemas.openxmlformats.org/drawingml/2006/table">
            <a:tbl>
              <a:tblPr firstRow="1" bandRow="1">
                <a:tableStyleId>{5C22544A-7EE6-4342-B048-85BDC9FD1C3A}</a:tableStyleId>
              </a:tblPr>
              <a:tblGrid>
                <a:gridCol w="2641600"/>
                <a:gridCol w="4700191"/>
              </a:tblGrid>
              <a:tr h="370840">
                <a:tc>
                  <a:txBody>
                    <a:bodyPr/>
                    <a:lstStyle/>
                    <a:p>
                      <a:pPr marL="0" marR="0">
                        <a:lnSpc>
                          <a:spcPct val="115000"/>
                        </a:lnSpc>
                        <a:spcBef>
                          <a:spcPts val="0"/>
                        </a:spcBef>
                        <a:spcAft>
                          <a:spcPts val="0"/>
                        </a:spcAft>
                      </a:pPr>
                      <a:r>
                        <a:rPr lang="en-US" sz="1800" b="1" dirty="0">
                          <a:latin typeface="Times New Roman"/>
                          <a:ea typeface="Calibri"/>
                          <a:cs typeface="Arial"/>
                        </a:rPr>
                        <a:t>Project</a:t>
                      </a:r>
                      <a:endParaRPr lang="en-US" sz="1100" dirty="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Villa + G + Service Room</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Location</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Muhaisanah 1</a:t>
                      </a:r>
                      <a:r>
                        <a:rPr lang="en-US" sz="1800" baseline="30000">
                          <a:latin typeface="Times New Roman"/>
                          <a:ea typeface="Calibri"/>
                          <a:cs typeface="Arial"/>
                        </a:rPr>
                        <a:t>st</a:t>
                      </a:r>
                      <a:r>
                        <a:rPr lang="en-US" sz="1800">
                          <a:latin typeface="Times New Roman"/>
                          <a:ea typeface="Calibri"/>
                          <a:cs typeface="Arial"/>
                        </a:rPr>
                        <a:t> </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Client </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Mr, Jaber Hassn Mohd Yousef Al Jaberi</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Consultant</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a:latin typeface="Times New Roman"/>
                          <a:ea typeface="Calibri"/>
                          <a:cs typeface="Arial"/>
                        </a:rPr>
                        <a:t>House of expert Consultant</a:t>
                      </a:r>
                      <a:endParaRPr lang="en-US" sz="1100">
                        <a:latin typeface="Calibri"/>
                        <a:ea typeface="Calibri"/>
                        <a:cs typeface="Arial"/>
                      </a:endParaRPr>
                    </a:p>
                  </a:txBody>
                  <a:tcPr marL="74295" marR="74295" marT="0" marB="0"/>
                </a:tc>
              </a:tr>
              <a:tr h="370840">
                <a:tc>
                  <a:txBody>
                    <a:bodyPr/>
                    <a:lstStyle/>
                    <a:p>
                      <a:pPr marL="0" marR="0">
                        <a:lnSpc>
                          <a:spcPct val="115000"/>
                        </a:lnSpc>
                        <a:spcBef>
                          <a:spcPts val="0"/>
                        </a:spcBef>
                        <a:spcAft>
                          <a:spcPts val="0"/>
                        </a:spcAft>
                      </a:pPr>
                      <a:r>
                        <a:rPr lang="en-US" sz="1800" b="1">
                          <a:latin typeface="Times New Roman"/>
                          <a:ea typeface="Calibri"/>
                          <a:cs typeface="Arial"/>
                        </a:rPr>
                        <a:t>Completed year</a:t>
                      </a:r>
                      <a:endParaRPr lang="en-US" sz="1100">
                        <a:latin typeface="Calibri"/>
                        <a:ea typeface="Calibri"/>
                        <a:cs typeface="Arial"/>
                      </a:endParaRPr>
                    </a:p>
                  </a:txBody>
                  <a:tcPr marL="74295" marR="74295" marT="0" marB="0"/>
                </a:tc>
                <a:tc>
                  <a:txBody>
                    <a:bodyPr/>
                    <a:lstStyle/>
                    <a:p>
                      <a:pPr marL="0" marR="0">
                        <a:lnSpc>
                          <a:spcPct val="115000"/>
                        </a:lnSpc>
                        <a:spcBef>
                          <a:spcPts val="0"/>
                        </a:spcBef>
                        <a:spcAft>
                          <a:spcPts val="0"/>
                        </a:spcAft>
                      </a:pPr>
                      <a:r>
                        <a:rPr lang="en-US" sz="1800" dirty="0">
                          <a:latin typeface="Times New Roman"/>
                          <a:ea typeface="Calibri"/>
                          <a:cs typeface="Arial"/>
                        </a:rPr>
                        <a:t>One year</a:t>
                      </a:r>
                      <a:endParaRPr lang="en-US" sz="1100" dirty="0">
                        <a:latin typeface="Calibri"/>
                        <a:ea typeface="Calibri"/>
                        <a:cs typeface="Arial"/>
                      </a:endParaRPr>
                    </a:p>
                  </a:txBody>
                  <a:tcPr marL="74295" marR="74295" marT="0" marB="0"/>
                </a:tc>
              </a:tr>
            </a:tbl>
          </a:graphicData>
        </a:graphic>
      </p:graphicFrame>
    </p:spTree>
    <p:extLst>
      <p:ext uri="{BB962C8B-B14F-4D97-AF65-F5344CB8AC3E}">
        <p14:creationId xmlns:p14="http://schemas.microsoft.com/office/powerpoint/2010/main" val="3203432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5593</TotalTime>
  <Words>1691</Words>
  <Application>Microsoft Office PowerPoint</Application>
  <PresentationFormat>A4 Paper (210x297 mm)</PresentationFormat>
  <Paragraphs>541</Paragraphs>
  <Slides>49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Century Gothic</vt:lpstr>
      <vt:lpstr>Times New Roman</vt:lpstr>
      <vt:lpstr>Wingdings 2</vt:lpstr>
      <vt:lpstr>Austin</vt:lpstr>
      <vt:lpstr>Company profile </vt:lpstr>
      <vt:lpstr>Introduction </vt:lpstr>
      <vt:lpstr>Policy</vt:lpstr>
      <vt:lpstr>Mission</vt:lpstr>
      <vt:lpstr>Vision</vt:lpstr>
      <vt:lpstr> </vt:lpstr>
      <vt:lpstr>List of Consultants Worked With:</vt:lpstr>
      <vt:lpstr>List of completed projects:</vt:lpstr>
      <vt:lpstr>List of completed projects:</vt:lpstr>
      <vt:lpstr>List of completed projects:</vt:lpstr>
      <vt:lpstr>List of completed projects:</vt:lpstr>
      <vt:lpstr>List of completed projects:</vt:lpstr>
      <vt:lpstr>List of completed projects:</vt:lpstr>
      <vt:lpstr>List of completed projects:</vt:lpstr>
      <vt:lpstr>List of completed projects:</vt:lpstr>
      <vt:lpstr>List of completed projects:</vt:lpstr>
      <vt:lpstr>List of completed projects:</vt:lpstr>
      <vt:lpstr>PowerPoint Presentation</vt:lpstr>
      <vt:lpstr>List of completed projects:</vt:lpstr>
      <vt:lpstr>List of completed projects:</vt:lpstr>
      <vt:lpstr>List of completed projects:</vt:lpstr>
      <vt:lpstr>List of completed projects:</vt:lpstr>
      <vt:lpstr>List of completed projects:</vt:lpstr>
      <vt:lpstr>List of ongoing projects:</vt:lpstr>
      <vt:lpstr>List of ongoing projects:</vt:lpstr>
      <vt:lpstr>List of ongoing projects:</vt:lpstr>
      <vt:lpstr>List of ongoing projects:</vt:lpstr>
      <vt:lpstr>List of ongoing projects: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lpstr>Project Photos: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 Fadi Al-Taher</dc:creator>
  <cp:lastModifiedBy>NEMESIS</cp:lastModifiedBy>
  <cp:revision>147</cp:revision>
  <dcterms:created xsi:type="dcterms:W3CDTF">2006-08-16T00:00:00Z</dcterms:created>
  <dcterms:modified xsi:type="dcterms:W3CDTF">2017-07-31T13:59:53Z</dcterms:modified>
</cp:coreProperties>
</file>